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9881" r:id="rId3"/>
    <p:sldId id="9880" r:id="rId4"/>
    <p:sldId id="391" r:id="rId5"/>
    <p:sldId id="9883" r:id="rId6"/>
    <p:sldId id="9882" r:id="rId7"/>
    <p:sldId id="9884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4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D20B8-FC42-4FF7-9EB3-D286F5A66825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642FDEF0-D7C5-4F45-BB3A-C20F79A21CE2}">
      <dgm:prSet phldrT="[Text]"/>
      <dgm:spPr>
        <a:xfrm>
          <a:off x="3050" y="1219199"/>
          <a:ext cx="1467445" cy="16256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Refine Objective Areas</a:t>
          </a:r>
        </a:p>
      </dgm:t>
    </dgm:pt>
    <dgm:pt modelId="{4B2E78F7-DBD4-4C34-9019-FBDE082462FB}" type="parTrans" cxnId="{82E6B8B1-BAD8-4799-9EFD-686F47505540}">
      <dgm:prSet/>
      <dgm:spPr/>
      <dgm:t>
        <a:bodyPr/>
        <a:lstStyle/>
        <a:p>
          <a:endParaRPr lang="en-US"/>
        </a:p>
      </dgm:t>
    </dgm:pt>
    <dgm:pt modelId="{E5FFC669-7080-410E-AECF-81114C178D95}" type="sibTrans" cxnId="{82E6B8B1-BAD8-4799-9EFD-686F47505540}">
      <dgm:prSet/>
      <dgm:spPr/>
      <dgm:t>
        <a:bodyPr/>
        <a:lstStyle/>
        <a:p>
          <a:endParaRPr lang="en-US"/>
        </a:p>
      </dgm:t>
    </dgm:pt>
    <dgm:pt modelId="{B1319345-8F58-4572-87BE-1633FCE467CA}">
      <dgm:prSet phldrT="[Text]"/>
      <dgm:spPr>
        <a:xfrm>
          <a:off x="1543868" y="1219199"/>
          <a:ext cx="1467445" cy="16256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Goals</a:t>
          </a:r>
        </a:p>
        <a:p>
          <a:pPr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Strategies</a:t>
          </a:r>
        </a:p>
        <a:p>
          <a:pPr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Actions</a:t>
          </a:r>
        </a:p>
      </dgm:t>
    </dgm:pt>
    <dgm:pt modelId="{40096100-51EC-4DE9-AED0-E84321A82B88}" type="parTrans" cxnId="{CDB9420A-ADB4-428A-B5CC-736FC58D038B}">
      <dgm:prSet/>
      <dgm:spPr/>
      <dgm:t>
        <a:bodyPr/>
        <a:lstStyle/>
        <a:p>
          <a:endParaRPr lang="en-US"/>
        </a:p>
      </dgm:t>
    </dgm:pt>
    <dgm:pt modelId="{7C09915A-465C-4E14-8F7B-112E00FA230A}" type="sibTrans" cxnId="{CDB9420A-ADB4-428A-B5CC-736FC58D038B}">
      <dgm:prSet/>
      <dgm:spPr/>
      <dgm:t>
        <a:bodyPr/>
        <a:lstStyle/>
        <a:p>
          <a:endParaRPr lang="en-US"/>
        </a:p>
      </dgm:t>
    </dgm:pt>
    <dgm:pt modelId="{F552B748-44B7-4B7C-BE51-58145E246D77}">
      <dgm:prSet phldrT="[Text]"/>
      <dgm:spPr>
        <a:xfrm>
          <a:off x="3084686" y="1219199"/>
          <a:ext cx="1467445" cy="16256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Draft Strategic Plan</a:t>
          </a:r>
        </a:p>
      </dgm:t>
    </dgm:pt>
    <dgm:pt modelId="{8C1728A3-167E-4E97-9497-0F0990B919E7}" type="parTrans" cxnId="{6C18500F-2473-463C-BEEB-3D461E9C4091}">
      <dgm:prSet/>
      <dgm:spPr/>
      <dgm:t>
        <a:bodyPr/>
        <a:lstStyle/>
        <a:p>
          <a:endParaRPr lang="en-US"/>
        </a:p>
      </dgm:t>
    </dgm:pt>
    <dgm:pt modelId="{E87A9E58-B474-4617-9E95-9757EB29DDA8}" type="sibTrans" cxnId="{6C18500F-2473-463C-BEEB-3D461E9C4091}">
      <dgm:prSet/>
      <dgm:spPr/>
      <dgm:t>
        <a:bodyPr/>
        <a:lstStyle/>
        <a:p>
          <a:endParaRPr lang="en-US"/>
        </a:p>
      </dgm:t>
    </dgm:pt>
    <dgm:pt modelId="{39081D13-A125-41AC-A0BD-9F6A29AC6FF5}">
      <dgm:prSet phldrT="[Text]"/>
      <dgm:spPr>
        <a:xfrm>
          <a:off x="4625503" y="1219199"/>
          <a:ext cx="1467445" cy="16256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 Strategic Plan</a:t>
          </a:r>
        </a:p>
      </dgm:t>
    </dgm:pt>
    <dgm:pt modelId="{0E70A60A-196A-4436-98C4-865C680084ED}" type="parTrans" cxnId="{F5563CF2-4D63-4CEF-AD78-048614BAA25C}">
      <dgm:prSet/>
      <dgm:spPr/>
      <dgm:t>
        <a:bodyPr/>
        <a:lstStyle/>
        <a:p>
          <a:endParaRPr lang="en-US"/>
        </a:p>
      </dgm:t>
    </dgm:pt>
    <dgm:pt modelId="{906E76CF-03C3-432F-948D-255DF6E97445}" type="sibTrans" cxnId="{F5563CF2-4D63-4CEF-AD78-048614BAA25C}">
      <dgm:prSet/>
      <dgm:spPr/>
      <dgm:t>
        <a:bodyPr/>
        <a:lstStyle/>
        <a:p>
          <a:endParaRPr lang="en-US"/>
        </a:p>
      </dgm:t>
    </dgm:pt>
    <dgm:pt modelId="{50A31D22-F782-4C9F-A7A8-A17DF9AC6BB6}" type="pres">
      <dgm:prSet presAssocID="{797D20B8-FC42-4FF7-9EB3-D286F5A66825}" presName="CompostProcess" presStyleCnt="0">
        <dgm:presLayoutVars>
          <dgm:dir/>
          <dgm:resizeHandles val="exact"/>
        </dgm:presLayoutVars>
      </dgm:prSet>
      <dgm:spPr/>
    </dgm:pt>
    <dgm:pt modelId="{48BC4A61-21D6-4A53-93FC-B2C664BADABF}" type="pres">
      <dgm:prSet presAssocID="{797D20B8-FC42-4FF7-9EB3-D286F5A66825}" presName="arrow" presStyleLbl="bgShp" presStyleIdx="0" presStyleCnt="1"/>
      <dgm:spPr>
        <a:xfrm>
          <a:off x="457199" y="0"/>
          <a:ext cx="5181600" cy="4064000"/>
        </a:xfrm>
        <a:prstGeom prst="rightArrow">
          <a:avLst/>
        </a:prstGeom>
        <a:solidFill>
          <a:srgbClr val="F7964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776F934-31B0-44F9-944E-80BF80F42311}" type="pres">
      <dgm:prSet presAssocID="{797D20B8-FC42-4FF7-9EB3-D286F5A66825}" presName="linearProcess" presStyleCnt="0"/>
      <dgm:spPr/>
    </dgm:pt>
    <dgm:pt modelId="{946404D8-A796-43A2-B275-F36C5939AF3F}" type="pres">
      <dgm:prSet presAssocID="{642FDEF0-D7C5-4F45-BB3A-C20F79A21CE2}" presName="textNode" presStyleLbl="node1" presStyleIdx="0" presStyleCnt="4">
        <dgm:presLayoutVars>
          <dgm:bulletEnabled val="1"/>
        </dgm:presLayoutVars>
      </dgm:prSet>
      <dgm:spPr/>
    </dgm:pt>
    <dgm:pt modelId="{1FD78293-641B-425F-96A2-1B0E443F5149}" type="pres">
      <dgm:prSet presAssocID="{E5FFC669-7080-410E-AECF-81114C178D95}" presName="sibTrans" presStyleCnt="0"/>
      <dgm:spPr/>
    </dgm:pt>
    <dgm:pt modelId="{DC1472DA-6B23-471E-A1D0-ED7BA53F0555}" type="pres">
      <dgm:prSet presAssocID="{B1319345-8F58-4572-87BE-1633FCE467CA}" presName="textNode" presStyleLbl="node1" presStyleIdx="1" presStyleCnt="4" custLinFactNeighborY="0">
        <dgm:presLayoutVars>
          <dgm:bulletEnabled val="1"/>
        </dgm:presLayoutVars>
      </dgm:prSet>
      <dgm:spPr/>
    </dgm:pt>
    <dgm:pt modelId="{F48A1F9E-866E-42F6-A040-95F8036ACC89}" type="pres">
      <dgm:prSet presAssocID="{7C09915A-465C-4E14-8F7B-112E00FA230A}" presName="sibTrans" presStyleCnt="0"/>
      <dgm:spPr/>
    </dgm:pt>
    <dgm:pt modelId="{0836660D-50FB-4779-984D-839C6D389BE5}" type="pres">
      <dgm:prSet presAssocID="{F552B748-44B7-4B7C-BE51-58145E246D77}" presName="textNode" presStyleLbl="node1" presStyleIdx="2" presStyleCnt="4">
        <dgm:presLayoutVars>
          <dgm:bulletEnabled val="1"/>
        </dgm:presLayoutVars>
      </dgm:prSet>
      <dgm:spPr/>
    </dgm:pt>
    <dgm:pt modelId="{BC533610-FE86-4359-B93C-70E10E77832D}" type="pres">
      <dgm:prSet presAssocID="{E87A9E58-B474-4617-9E95-9757EB29DDA8}" presName="sibTrans" presStyleCnt="0"/>
      <dgm:spPr/>
    </dgm:pt>
    <dgm:pt modelId="{FA194074-9206-4F8B-AAA5-8EEB3E59F505}" type="pres">
      <dgm:prSet presAssocID="{39081D13-A125-41AC-A0BD-9F6A29AC6FF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DB9420A-ADB4-428A-B5CC-736FC58D038B}" srcId="{797D20B8-FC42-4FF7-9EB3-D286F5A66825}" destId="{B1319345-8F58-4572-87BE-1633FCE467CA}" srcOrd="1" destOrd="0" parTransId="{40096100-51EC-4DE9-AED0-E84321A82B88}" sibTransId="{7C09915A-465C-4E14-8F7B-112E00FA230A}"/>
    <dgm:cxn modelId="{6C18500F-2473-463C-BEEB-3D461E9C4091}" srcId="{797D20B8-FC42-4FF7-9EB3-D286F5A66825}" destId="{F552B748-44B7-4B7C-BE51-58145E246D77}" srcOrd="2" destOrd="0" parTransId="{8C1728A3-167E-4E97-9497-0F0990B919E7}" sibTransId="{E87A9E58-B474-4617-9E95-9757EB29DDA8}"/>
    <dgm:cxn modelId="{AADC9694-B241-4D3B-9547-66E390FA7F35}" type="presOf" srcId="{F552B748-44B7-4B7C-BE51-58145E246D77}" destId="{0836660D-50FB-4779-984D-839C6D389BE5}" srcOrd="0" destOrd="0" presId="urn:microsoft.com/office/officeart/2005/8/layout/hProcess9"/>
    <dgm:cxn modelId="{82E6B8B1-BAD8-4799-9EFD-686F47505540}" srcId="{797D20B8-FC42-4FF7-9EB3-D286F5A66825}" destId="{642FDEF0-D7C5-4F45-BB3A-C20F79A21CE2}" srcOrd="0" destOrd="0" parTransId="{4B2E78F7-DBD4-4C34-9019-FBDE082462FB}" sibTransId="{E5FFC669-7080-410E-AECF-81114C178D95}"/>
    <dgm:cxn modelId="{937659CC-C137-4261-852F-A8D3F04ECDB6}" type="presOf" srcId="{39081D13-A125-41AC-A0BD-9F6A29AC6FF5}" destId="{FA194074-9206-4F8B-AAA5-8EEB3E59F505}" srcOrd="0" destOrd="0" presId="urn:microsoft.com/office/officeart/2005/8/layout/hProcess9"/>
    <dgm:cxn modelId="{4A6996E6-BF41-4528-8550-55FEC323ED30}" type="presOf" srcId="{797D20B8-FC42-4FF7-9EB3-D286F5A66825}" destId="{50A31D22-F782-4C9F-A7A8-A17DF9AC6BB6}" srcOrd="0" destOrd="0" presId="urn:microsoft.com/office/officeart/2005/8/layout/hProcess9"/>
    <dgm:cxn modelId="{931570E7-98AE-4C15-89CE-9A0304A6F991}" type="presOf" srcId="{642FDEF0-D7C5-4F45-BB3A-C20F79A21CE2}" destId="{946404D8-A796-43A2-B275-F36C5939AF3F}" srcOrd="0" destOrd="0" presId="urn:microsoft.com/office/officeart/2005/8/layout/hProcess9"/>
    <dgm:cxn modelId="{F5563CF2-4D63-4CEF-AD78-048614BAA25C}" srcId="{797D20B8-FC42-4FF7-9EB3-D286F5A66825}" destId="{39081D13-A125-41AC-A0BD-9F6A29AC6FF5}" srcOrd="3" destOrd="0" parTransId="{0E70A60A-196A-4436-98C4-865C680084ED}" sibTransId="{906E76CF-03C3-432F-948D-255DF6E97445}"/>
    <dgm:cxn modelId="{833956F6-11F5-4892-A632-F29EEDDA8380}" type="presOf" srcId="{B1319345-8F58-4572-87BE-1633FCE467CA}" destId="{DC1472DA-6B23-471E-A1D0-ED7BA53F0555}" srcOrd="0" destOrd="0" presId="urn:microsoft.com/office/officeart/2005/8/layout/hProcess9"/>
    <dgm:cxn modelId="{9033017F-8160-4A76-981F-50E25C772933}" type="presParOf" srcId="{50A31D22-F782-4C9F-A7A8-A17DF9AC6BB6}" destId="{48BC4A61-21D6-4A53-93FC-B2C664BADABF}" srcOrd="0" destOrd="0" presId="urn:microsoft.com/office/officeart/2005/8/layout/hProcess9"/>
    <dgm:cxn modelId="{F8C8A308-AC8F-457F-A90D-E2B82274B4B5}" type="presParOf" srcId="{50A31D22-F782-4C9F-A7A8-A17DF9AC6BB6}" destId="{2776F934-31B0-44F9-944E-80BF80F42311}" srcOrd="1" destOrd="0" presId="urn:microsoft.com/office/officeart/2005/8/layout/hProcess9"/>
    <dgm:cxn modelId="{66D42A0D-6B84-4106-AE19-0902EC7B6151}" type="presParOf" srcId="{2776F934-31B0-44F9-944E-80BF80F42311}" destId="{946404D8-A796-43A2-B275-F36C5939AF3F}" srcOrd="0" destOrd="0" presId="urn:microsoft.com/office/officeart/2005/8/layout/hProcess9"/>
    <dgm:cxn modelId="{103E07B9-72A0-4983-8946-835EAF4CB08E}" type="presParOf" srcId="{2776F934-31B0-44F9-944E-80BF80F42311}" destId="{1FD78293-641B-425F-96A2-1B0E443F5149}" srcOrd="1" destOrd="0" presId="urn:microsoft.com/office/officeart/2005/8/layout/hProcess9"/>
    <dgm:cxn modelId="{B9B4A8F0-4A92-424B-9F9E-94E3B0C030D2}" type="presParOf" srcId="{2776F934-31B0-44F9-944E-80BF80F42311}" destId="{DC1472DA-6B23-471E-A1D0-ED7BA53F0555}" srcOrd="2" destOrd="0" presId="urn:microsoft.com/office/officeart/2005/8/layout/hProcess9"/>
    <dgm:cxn modelId="{2BD0BE5C-3219-4027-824F-C72D2FA01BA6}" type="presParOf" srcId="{2776F934-31B0-44F9-944E-80BF80F42311}" destId="{F48A1F9E-866E-42F6-A040-95F8036ACC89}" srcOrd="3" destOrd="0" presId="urn:microsoft.com/office/officeart/2005/8/layout/hProcess9"/>
    <dgm:cxn modelId="{27EE744D-55CA-4687-BCAA-0456883622AB}" type="presParOf" srcId="{2776F934-31B0-44F9-944E-80BF80F42311}" destId="{0836660D-50FB-4779-984D-839C6D389BE5}" srcOrd="4" destOrd="0" presId="urn:microsoft.com/office/officeart/2005/8/layout/hProcess9"/>
    <dgm:cxn modelId="{8F27329F-5B25-4217-935A-098248551EED}" type="presParOf" srcId="{2776F934-31B0-44F9-944E-80BF80F42311}" destId="{BC533610-FE86-4359-B93C-70E10E77832D}" srcOrd="5" destOrd="0" presId="urn:microsoft.com/office/officeart/2005/8/layout/hProcess9"/>
    <dgm:cxn modelId="{AE7E128C-BA6C-4A51-9F2C-8B0F7A6DDB3C}" type="presParOf" srcId="{2776F934-31B0-44F9-944E-80BF80F42311}" destId="{FA194074-9206-4F8B-AAA5-8EEB3E59F50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B44D5-574F-4E1D-B1DD-2F63D7F01AF3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B9E3024-3A14-4623-B7FD-490C94961FEF}">
      <dgm:prSet phldrT="[Text]"/>
      <dgm:spPr/>
      <dgm:t>
        <a:bodyPr/>
        <a:lstStyle/>
        <a:p>
          <a:r>
            <a:rPr lang="en-US"/>
            <a:t>January	</a:t>
          </a:r>
        </a:p>
      </dgm:t>
    </dgm:pt>
    <dgm:pt modelId="{89A9E5AB-C938-4692-95F9-5D08146DACAD}" type="parTrans" cxnId="{D34F3277-7A96-489A-9A70-FEC32BF9C318}">
      <dgm:prSet/>
      <dgm:spPr/>
      <dgm:t>
        <a:bodyPr/>
        <a:lstStyle/>
        <a:p>
          <a:endParaRPr lang="en-US"/>
        </a:p>
      </dgm:t>
    </dgm:pt>
    <dgm:pt modelId="{21A240D7-C669-478F-A546-B1A7BFD8849A}" type="sibTrans" cxnId="{D34F3277-7A96-489A-9A70-FEC32BF9C318}">
      <dgm:prSet/>
      <dgm:spPr/>
      <dgm:t>
        <a:bodyPr/>
        <a:lstStyle/>
        <a:p>
          <a:endParaRPr lang="en-US"/>
        </a:p>
      </dgm:t>
    </dgm:pt>
    <dgm:pt modelId="{B6A8E020-25D8-45BC-9119-41AC931BDE66}">
      <dgm:prSet phldrT="[Text]" custT="1"/>
      <dgm:spPr/>
      <dgm:t>
        <a:bodyPr/>
        <a:lstStyle/>
        <a:p>
          <a:r>
            <a:rPr lang="en-US" sz="1600"/>
            <a:t>Community Workshop (Online): SWOT Analysis</a:t>
          </a:r>
        </a:p>
      </dgm:t>
    </dgm:pt>
    <dgm:pt modelId="{41A17321-DF13-4475-81DA-186C43B15CD0}" type="parTrans" cxnId="{F4BC7CAF-C186-4585-8438-E46524D37D4D}">
      <dgm:prSet/>
      <dgm:spPr/>
      <dgm:t>
        <a:bodyPr/>
        <a:lstStyle/>
        <a:p>
          <a:endParaRPr lang="en-US"/>
        </a:p>
      </dgm:t>
    </dgm:pt>
    <dgm:pt modelId="{9E1495EA-FC7E-4C6B-8E9A-A5620E8F3272}" type="sibTrans" cxnId="{F4BC7CAF-C186-4585-8438-E46524D37D4D}">
      <dgm:prSet/>
      <dgm:spPr/>
      <dgm:t>
        <a:bodyPr/>
        <a:lstStyle/>
        <a:p>
          <a:endParaRPr lang="en-US"/>
        </a:p>
      </dgm:t>
    </dgm:pt>
    <dgm:pt modelId="{36471FBA-835C-4D0D-A13D-CFF5DFA781CD}">
      <dgm:prSet phldrT="[Text]" custT="1"/>
      <dgm:spPr/>
      <dgm:t>
        <a:bodyPr/>
        <a:lstStyle/>
        <a:p>
          <a:r>
            <a:rPr lang="en-US" sz="1600"/>
            <a:t>Review Strategic Objectives</a:t>
          </a:r>
        </a:p>
      </dgm:t>
    </dgm:pt>
    <dgm:pt modelId="{2231123C-0505-4272-92B5-E3B846ED278F}" type="parTrans" cxnId="{46D49BD0-88C4-4A66-9BE9-0D0EB32236E5}">
      <dgm:prSet/>
      <dgm:spPr/>
      <dgm:t>
        <a:bodyPr/>
        <a:lstStyle/>
        <a:p>
          <a:endParaRPr lang="en-US"/>
        </a:p>
      </dgm:t>
    </dgm:pt>
    <dgm:pt modelId="{862E04A3-065D-4FE5-AA5C-D386D54523D9}" type="sibTrans" cxnId="{46D49BD0-88C4-4A66-9BE9-0D0EB32236E5}">
      <dgm:prSet/>
      <dgm:spPr/>
      <dgm:t>
        <a:bodyPr/>
        <a:lstStyle/>
        <a:p>
          <a:endParaRPr lang="en-US"/>
        </a:p>
      </dgm:t>
    </dgm:pt>
    <dgm:pt modelId="{50A4296E-EF5A-41F0-904A-69ABE35EEAF6}">
      <dgm:prSet phldrT="[Text]"/>
      <dgm:spPr/>
      <dgm:t>
        <a:bodyPr/>
        <a:lstStyle/>
        <a:p>
          <a:r>
            <a:rPr lang="en-US"/>
            <a:t>February</a:t>
          </a:r>
        </a:p>
      </dgm:t>
    </dgm:pt>
    <dgm:pt modelId="{409932C1-D23E-44CA-B6FD-4E6E958538D0}" type="parTrans" cxnId="{62430D23-F8AC-4CC9-A3F0-C41FDDFA6CA5}">
      <dgm:prSet/>
      <dgm:spPr/>
      <dgm:t>
        <a:bodyPr/>
        <a:lstStyle/>
        <a:p>
          <a:endParaRPr lang="en-US"/>
        </a:p>
      </dgm:t>
    </dgm:pt>
    <dgm:pt modelId="{E4B9422A-AEC3-4AE8-8824-53C4E3736D38}" type="sibTrans" cxnId="{62430D23-F8AC-4CC9-A3F0-C41FDDFA6CA5}">
      <dgm:prSet/>
      <dgm:spPr/>
      <dgm:t>
        <a:bodyPr/>
        <a:lstStyle/>
        <a:p>
          <a:endParaRPr lang="en-US"/>
        </a:p>
      </dgm:t>
    </dgm:pt>
    <dgm:pt modelId="{487E600B-4BFA-4468-B4AE-DCA1087E0D25}">
      <dgm:prSet phldrT="[Text]" custT="1"/>
      <dgm:spPr/>
      <dgm:t>
        <a:bodyPr/>
        <a:lstStyle/>
        <a:p>
          <a:r>
            <a:rPr lang="en-US" sz="1600"/>
            <a:t>Community Workshop - Strategic Objective 1: Ridership</a:t>
          </a:r>
        </a:p>
      </dgm:t>
    </dgm:pt>
    <dgm:pt modelId="{828B3DF8-7296-4D42-A625-1FC099893462}" type="parTrans" cxnId="{158AB2E0-1155-4A00-9115-F91AFEA9154F}">
      <dgm:prSet/>
      <dgm:spPr/>
      <dgm:t>
        <a:bodyPr/>
        <a:lstStyle/>
        <a:p>
          <a:endParaRPr lang="en-US"/>
        </a:p>
      </dgm:t>
    </dgm:pt>
    <dgm:pt modelId="{E3BC1EF6-E47C-4692-98D4-FA25AF8B1FB9}" type="sibTrans" cxnId="{158AB2E0-1155-4A00-9115-F91AFEA9154F}">
      <dgm:prSet/>
      <dgm:spPr/>
      <dgm:t>
        <a:bodyPr/>
        <a:lstStyle/>
        <a:p>
          <a:endParaRPr lang="en-US"/>
        </a:p>
      </dgm:t>
    </dgm:pt>
    <dgm:pt modelId="{A730E65A-9A4B-4AF0-8FAB-AFEA8118FA7E}">
      <dgm:prSet phldrT="[Text]"/>
      <dgm:spPr/>
      <dgm:t>
        <a:bodyPr/>
        <a:lstStyle/>
        <a:p>
          <a:r>
            <a:rPr lang="en-US"/>
            <a:t>March</a:t>
          </a:r>
        </a:p>
      </dgm:t>
    </dgm:pt>
    <dgm:pt modelId="{041239CD-F36A-4FA9-BBC8-61707B877826}" type="parTrans" cxnId="{EDD6C3CB-CE39-4BA2-9114-F478F3DB3487}">
      <dgm:prSet/>
      <dgm:spPr/>
      <dgm:t>
        <a:bodyPr/>
        <a:lstStyle/>
        <a:p>
          <a:endParaRPr lang="en-US"/>
        </a:p>
      </dgm:t>
    </dgm:pt>
    <dgm:pt modelId="{C0D1CF41-9C66-433B-A910-A3635CB8FC27}" type="sibTrans" cxnId="{EDD6C3CB-CE39-4BA2-9114-F478F3DB3487}">
      <dgm:prSet/>
      <dgm:spPr/>
      <dgm:t>
        <a:bodyPr/>
        <a:lstStyle/>
        <a:p>
          <a:endParaRPr lang="en-US"/>
        </a:p>
      </dgm:t>
    </dgm:pt>
    <dgm:pt modelId="{0FAF3982-41A2-4CD9-A39F-CF04C2260D40}">
      <dgm:prSet phldrT="[Text]"/>
      <dgm:spPr/>
      <dgm:t>
        <a:bodyPr/>
        <a:lstStyle/>
        <a:p>
          <a:r>
            <a:rPr lang="en-US"/>
            <a:t>April – July </a:t>
          </a:r>
        </a:p>
      </dgm:t>
    </dgm:pt>
    <dgm:pt modelId="{40C01FA4-BB46-482F-8117-9CA34B8C108A}" type="parTrans" cxnId="{BCE706DA-4B99-4E29-AC72-908416154529}">
      <dgm:prSet/>
      <dgm:spPr/>
      <dgm:t>
        <a:bodyPr/>
        <a:lstStyle/>
        <a:p>
          <a:endParaRPr lang="en-US"/>
        </a:p>
      </dgm:t>
    </dgm:pt>
    <dgm:pt modelId="{E871AF0C-7F58-4CA8-9530-7F027E8E65DC}" type="sibTrans" cxnId="{BCE706DA-4B99-4E29-AC72-908416154529}">
      <dgm:prSet/>
      <dgm:spPr/>
      <dgm:t>
        <a:bodyPr/>
        <a:lstStyle/>
        <a:p>
          <a:endParaRPr lang="en-US"/>
        </a:p>
      </dgm:t>
    </dgm:pt>
    <dgm:pt modelId="{201C563D-E1BE-4F0E-99C3-1EBF4F3E3F3B}">
      <dgm:prSet phldrT="[Text]" custT="1"/>
      <dgm:spPr/>
      <dgm:t>
        <a:bodyPr/>
        <a:lstStyle/>
        <a:p>
          <a:r>
            <a:rPr lang="en-US" sz="1600"/>
            <a:t>Community Presentations</a:t>
          </a:r>
        </a:p>
      </dgm:t>
    </dgm:pt>
    <dgm:pt modelId="{47FA26AB-B088-4909-BBDF-45D0936566CD}" type="parTrans" cxnId="{B0A45367-1965-454A-8630-9CD76A80D6F3}">
      <dgm:prSet/>
      <dgm:spPr/>
      <dgm:t>
        <a:bodyPr/>
        <a:lstStyle/>
        <a:p>
          <a:endParaRPr lang="en-US"/>
        </a:p>
      </dgm:t>
    </dgm:pt>
    <dgm:pt modelId="{15932144-64B2-4130-95CA-8DC30C54A8A3}" type="sibTrans" cxnId="{B0A45367-1965-454A-8630-9CD76A80D6F3}">
      <dgm:prSet/>
      <dgm:spPr/>
      <dgm:t>
        <a:bodyPr/>
        <a:lstStyle/>
        <a:p>
          <a:endParaRPr lang="en-US"/>
        </a:p>
      </dgm:t>
    </dgm:pt>
    <dgm:pt modelId="{BCF16A66-CAC4-46C6-887F-33F8CD095E9D}">
      <dgm:prSet phldrT="[Text]"/>
      <dgm:spPr/>
      <dgm:t>
        <a:bodyPr/>
        <a:lstStyle/>
        <a:p>
          <a:r>
            <a:rPr lang="en-US"/>
            <a:t>August</a:t>
          </a:r>
        </a:p>
      </dgm:t>
    </dgm:pt>
    <dgm:pt modelId="{C1D20EBB-3C61-4E76-8A30-E9BA6F234966}" type="parTrans" cxnId="{7512D57C-F26E-4126-8DD3-486E34EA05EF}">
      <dgm:prSet/>
      <dgm:spPr/>
      <dgm:t>
        <a:bodyPr/>
        <a:lstStyle/>
        <a:p>
          <a:endParaRPr lang="en-US"/>
        </a:p>
      </dgm:t>
    </dgm:pt>
    <dgm:pt modelId="{85B3A95C-6AC6-4470-919E-39E4615126C7}" type="sibTrans" cxnId="{7512D57C-F26E-4126-8DD3-486E34EA05EF}">
      <dgm:prSet/>
      <dgm:spPr/>
      <dgm:t>
        <a:bodyPr/>
        <a:lstStyle/>
        <a:p>
          <a:endParaRPr lang="en-US"/>
        </a:p>
      </dgm:t>
    </dgm:pt>
    <dgm:pt modelId="{3F8BD014-73CB-4069-BF0E-9F9ACDE84847}">
      <dgm:prSet phldrT="[Text]" custT="1"/>
      <dgm:spPr/>
      <dgm:t>
        <a:bodyPr/>
        <a:lstStyle/>
        <a:p>
          <a:pPr rtl="0"/>
          <a:r>
            <a:rPr lang="en-US" sz="1600"/>
            <a:t>Community Presentations</a:t>
          </a:r>
          <a:r>
            <a:rPr lang="en-US" sz="1600">
              <a:latin typeface="Aptos"/>
            </a:rPr>
            <a:t> </a:t>
          </a:r>
          <a:endParaRPr lang="en-US" sz="1600"/>
        </a:p>
      </dgm:t>
    </dgm:pt>
    <dgm:pt modelId="{4432DAE3-7D03-4AF1-A4BA-C73B442B96A5}" type="parTrans" cxnId="{E5EAE246-7094-4DB1-AC37-2E04B97C0BC0}">
      <dgm:prSet/>
      <dgm:spPr/>
      <dgm:t>
        <a:bodyPr/>
        <a:lstStyle/>
        <a:p>
          <a:endParaRPr lang="en-US"/>
        </a:p>
      </dgm:t>
    </dgm:pt>
    <dgm:pt modelId="{E684DA97-B5F7-4B82-8557-E48AC3B03A98}" type="sibTrans" cxnId="{E5EAE246-7094-4DB1-AC37-2E04B97C0BC0}">
      <dgm:prSet/>
      <dgm:spPr/>
      <dgm:t>
        <a:bodyPr/>
        <a:lstStyle/>
        <a:p>
          <a:endParaRPr lang="en-US"/>
        </a:p>
      </dgm:t>
    </dgm:pt>
    <dgm:pt modelId="{4E813CDA-BE50-47E4-96BE-181C4A8AB233}">
      <dgm:prSet phldrT="[Text]"/>
      <dgm:spPr/>
      <dgm:t>
        <a:bodyPr/>
        <a:lstStyle/>
        <a:p>
          <a:r>
            <a:rPr lang="en-US"/>
            <a:t>September - October</a:t>
          </a:r>
        </a:p>
      </dgm:t>
    </dgm:pt>
    <dgm:pt modelId="{494690F7-859E-43EE-945B-9613E5F104D3}" type="parTrans" cxnId="{0A275309-4853-48A4-A2BF-0F74DA19AD99}">
      <dgm:prSet/>
      <dgm:spPr/>
      <dgm:t>
        <a:bodyPr/>
        <a:lstStyle/>
        <a:p>
          <a:endParaRPr lang="en-US"/>
        </a:p>
      </dgm:t>
    </dgm:pt>
    <dgm:pt modelId="{CDD1505D-C345-4100-8F43-4074E9F2BB98}" type="sibTrans" cxnId="{0A275309-4853-48A4-A2BF-0F74DA19AD99}">
      <dgm:prSet/>
      <dgm:spPr/>
      <dgm:t>
        <a:bodyPr/>
        <a:lstStyle/>
        <a:p>
          <a:endParaRPr lang="en-US"/>
        </a:p>
      </dgm:t>
    </dgm:pt>
    <dgm:pt modelId="{52C9089C-1754-49D7-8690-B6C08A5BFF57}">
      <dgm:prSet phldrT="[Text]"/>
      <dgm:spPr/>
      <dgm:t>
        <a:bodyPr/>
        <a:lstStyle/>
        <a:p>
          <a:r>
            <a:rPr lang="en-US"/>
            <a:t>November - December</a:t>
          </a:r>
        </a:p>
      </dgm:t>
    </dgm:pt>
    <dgm:pt modelId="{65A2EBF9-DFBD-4A92-BDD7-9DD44FB335D2}" type="parTrans" cxnId="{85BD221E-7908-464B-A1B7-A59B2EBB5FBE}">
      <dgm:prSet/>
      <dgm:spPr/>
      <dgm:t>
        <a:bodyPr/>
        <a:lstStyle/>
        <a:p>
          <a:endParaRPr lang="en-US"/>
        </a:p>
      </dgm:t>
    </dgm:pt>
    <dgm:pt modelId="{F62837A2-9EF5-48FB-B20E-80215228A149}" type="sibTrans" cxnId="{85BD221E-7908-464B-A1B7-A59B2EBB5FBE}">
      <dgm:prSet/>
      <dgm:spPr/>
      <dgm:t>
        <a:bodyPr/>
        <a:lstStyle/>
        <a:p>
          <a:endParaRPr lang="en-US"/>
        </a:p>
      </dgm:t>
    </dgm:pt>
    <dgm:pt modelId="{2A73B801-02AE-472F-89A2-116CC4E1AF04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400" dirty="0"/>
            <a:t> </a:t>
          </a:r>
          <a:r>
            <a:rPr lang="en-US" sz="1600" dirty="0"/>
            <a:t>COC review Draft 2024 Strategic Plan – Nov 13</a:t>
          </a:r>
        </a:p>
      </dgm:t>
    </dgm:pt>
    <dgm:pt modelId="{1CB97AFA-B880-470F-8DC7-5345083AADD1}" type="parTrans" cxnId="{D67DAE78-6191-498C-9417-58508C0E5F05}">
      <dgm:prSet/>
      <dgm:spPr/>
      <dgm:t>
        <a:bodyPr/>
        <a:lstStyle/>
        <a:p>
          <a:endParaRPr lang="en-US"/>
        </a:p>
      </dgm:t>
    </dgm:pt>
    <dgm:pt modelId="{BAAA4DC4-CCEC-4BB3-9E41-2555191B1C58}" type="sibTrans" cxnId="{D67DAE78-6191-498C-9417-58508C0E5F05}">
      <dgm:prSet/>
      <dgm:spPr/>
      <dgm:t>
        <a:bodyPr/>
        <a:lstStyle/>
        <a:p>
          <a:endParaRPr lang="en-US"/>
        </a:p>
      </dgm:t>
    </dgm:pt>
    <dgm:pt modelId="{4E88FF01-1317-43C3-879D-B28971BAB5E9}">
      <dgm:prSet phldrT="[Text]" custT="1"/>
      <dgm:spPr/>
      <dgm:t>
        <a:bodyPr/>
        <a:lstStyle/>
        <a:p>
          <a:r>
            <a:rPr lang="en-US" sz="1600"/>
            <a:t>Community Workshop - Strategic Objective 2: Pathways</a:t>
          </a:r>
        </a:p>
      </dgm:t>
    </dgm:pt>
    <dgm:pt modelId="{102CE784-C56C-47E9-BD98-760F6B288BFD}" type="parTrans" cxnId="{5D4B7480-201E-47AB-A4CF-3A7BE191BD0A}">
      <dgm:prSet/>
      <dgm:spPr/>
      <dgm:t>
        <a:bodyPr/>
        <a:lstStyle/>
        <a:p>
          <a:endParaRPr lang="en-US"/>
        </a:p>
      </dgm:t>
    </dgm:pt>
    <dgm:pt modelId="{6CDA6816-65BF-4E8B-85ED-55E79D9B873F}" type="sibTrans" cxnId="{5D4B7480-201E-47AB-A4CF-3A7BE191BD0A}">
      <dgm:prSet/>
      <dgm:spPr/>
      <dgm:t>
        <a:bodyPr/>
        <a:lstStyle/>
        <a:p>
          <a:endParaRPr lang="en-US"/>
        </a:p>
      </dgm:t>
    </dgm:pt>
    <dgm:pt modelId="{A7BA26CF-D7B3-44A3-8E2D-3D2E09222D77}">
      <dgm:prSet phldrT="[Text]" custT="1"/>
      <dgm:spPr/>
      <dgm:t>
        <a:bodyPr/>
        <a:lstStyle/>
        <a:p>
          <a:r>
            <a:rPr lang="en-US" sz="1600"/>
            <a:t>Community Workshop - Strategic Objective 3: Extensions</a:t>
          </a:r>
        </a:p>
      </dgm:t>
    </dgm:pt>
    <dgm:pt modelId="{06CD6402-66EA-43B9-9F74-BF61608520B5}" type="sibTrans" cxnId="{5BA2C4BD-2923-48C6-B642-79F292570A17}">
      <dgm:prSet/>
      <dgm:spPr/>
      <dgm:t>
        <a:bodyPr/>
        <a:lstStyle/>
        <a:p>
          <a:endParaRPr lang="en-US"/>
        </a:p>
      </dgm:t>
    </dgm:pt>
    <dgm:pt modelId="{2BC3A061-7C07-44B2-B4E8-348D2D0A72AC}" type="parTrans" cxnId="{5BA2C4BD-2923-48C6-B642-79F292570A17}">
      <dgm:prSet/>
      <dgm:spPr/>
      <dgm:t>
        <a:bodyPr/>
        <a:lstStyle/>
        <a:p>
          <a:endParaRPr lang="en-US"/>
        </a:p>
      </dgm:t>
    </dgm:pt>
    <dgm:pt modelId="{C12CE1A7-8312-4743-82C1-7B143ED1C01F}">
      <dgm:prSet phldrT="[Text]" custT="1"/>
      <dgm:spPr/>
      <dgm:t>
        <a:bodyPr/>
        <a:lstStyle/>
        <a:p>
          <a:r>
            <a:rPr lang="en-US" sz="1600"/>
            <a:t>Community Workshop - Strategic Objective 4: Freight</a:t>
          </a:r>
        </a:p>
      </dgm:t>
    </dgm:pt>
    <dgm:pt modelId="{C27B54D6-3412-4FD4-97C9-ACABD2F9AE50}" type="parTrans" cxnId="{CA32A14D-D240-49A0-9650-E0B5A1E783E2}">
      <dgm:prSet/>
      <dgm:spPr/>
      <dgm:t>
        <a:bodyPr/>
        <a:lstStyle/>
        <a:p>
          <a:endParaRPr lang="en-US"/>
        </a:p>
      </dgm:t>
    </dgm:pt>
    <dgm:pt modelId="{FDC14DBD-EE5A-451F-B7E9-A7703B9702F1}" type="sibTrans" cxnId="{CA32A14D-D240-49A0-9650-E0B5A1E783E2}">
      <dgm:prSet/>
      <dgm:spPr/>
      <dgm:t>
        <a:bodyPr/>
        <a:lstStyle/>
        <a:p>
          <a:endParaRPr lang="en-US"/>
        </a:p>
      </dgm:t>
    </dgm:pt>
    <dgm:pt modelId="{27324874-AEA6-4436-9FC6-B243A97404FB}">
      <dgm:prSet phldrT="[Text]" custT="1"/>
      <dgm:spPr/>
      <dgm:t>
        <a:bodyPr/>
        <a:lstStyle/>
        <a:p>
          <a:r>
            <a:rPr lang="en-US" sz="1600"/>
            <a:t>COC Workshop – March 13, 2024</a:t>
          </a:r>
        </a:p>
      </dgm:t>
    </dgm:pt>
    <dgm:pt modelId="{65C4D5A6-0A13-4368-B42C-71AC5014E91F}" type="parTrans" cxnId="{F1D3C0BC-A01D-43D6-B7F6-F661A0DC1230}">
      <dgm:prSet/>
      <dgm:spPr/>
      <dgm:t>
        <a:bodyPr/>
        <a:lstStyle/>
        <a:p>
          <a:endParaRPr lang="en-US"/>
        </a:p>
      </dgm:t>
    </dgm:pt>
    <dgm:pt modelId="{94AABF2E-1948-4C72-A97E-B33BF1D259D7}" type="sibTrans" cxnId="{F1D3C0BC-A01D-43D6-B7F6-F661A0DC1230}">
      <dgm:prSet/>
      <dgm:spPr/>
      <dgm:t>
        <a:bodyPr/>
        <a:lstStyle/>
        <a:p>
          <a:endParaRPr lang="en-US"/>
        </a:p>
      </dgm:t>
    </dgm:pt>
    <dgm:pt modelId="{12E92B9B-DF86-4327-8860-31681072923F}">
      <dgm:prSet phldrT="[Text]" custT="1"/>
      <dgm:spPr/>
      <dgm:t>
        <a:bodyPr/>
        <a:lstStyle/>
        <a:p>
          <a:r>
            <a:rPr lang="en-US" sz="1600"/>
            <a:t>COC Workshop – August 14, 2024</a:t>
          </a:r>
        </a:p>
      </dgm:t>
    </dgm:pt>
    <dgm:pt modelId="{86A8C423-E94A-492E-A735-29954E9B2765}" type="parTrans" cxnId="{09CC0A1B-A433-49DD-95C3-4A4EA0E7BBC5}">
      <dgm:prSet/>
      <dgm:spPr/>
      <dgm:t>
        <a:bodyPr/>
        <a:lstStyle/>
        <a:p>
          <a:endParaRPr lang="en-US"/>
        </a:p>
      </dgm:t>
    </dgm:pt>
    <dgm:pt modelId="{55E7E299-6EA2-4B0B-BA57-147B06BD505C}" type="sibTrans" cxnId="{09CC0A1B-A433-49DD-95C3-4A4EA0E7BBC5}">
      <dgm:prSet/>
      <dgm:spPr/>
      <dgm:t>
        <a:bodyPr/>
        <a:lstStyle/>
        <a:p>
          <a:endParaRPr lang="en-US"/>
        </a:p>
      </dgm:t>
    </dgm:pt>
    <dgm:pt modelId="{C04252FC-1436-48B0-97AB-42A41553DF3F}">
      <dgm:prSet phldrT="[Text]" custT="1"/>
      <dgm:spPr/>
      <dgm:t>
        <a:bodyPr/>
        <a:lstStyle/>
        <a:p>
          <a:pPr marL="0" algn="l" defTabSz="0" rtl="0">
            <a:buSzPct val="119000"/>
            <a:buFont typeface="Arial" panose="020B0604020202020204" pitchFamily="34" charset="0"/>
            <a:buChar char="•"/>
          </a:pPr>
          <a:r>
            <a:rPr lang="en-US" sz="1600"/>
            <a:t>Community Presentations</a:t>
          </a:r>
          <a:r>
            <a:rPr lang="en-US" sz="1600" kern="1200">
              <a:latin typeface="Aptos"/>
            </a:rPr>
            <a:t> </a:t>
          </a:r>
          <a:r>
            <a:rPr lang="en-US" sz="16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and Public Open House</a:t>
          </a:r>
          <a:endParaRPr lang="en-US" sz="1600" kern="1200">
            <a:latin typeface="+mn-lt"/>
          </a:endParaRPr>
        </a:p>
      </dgm:t>
    </dgm:pt>
    <dgm:pt modelId="{73F630A6-0AD4-4EFB-AE92-3F4FD1A1B28C}" type="parTrans" cxnId="{039D3CD6-E460-490F-8857-AFC17287C5C2}">
      <dgm:prSet/>
      <dgm:spPr/>
      <dgm:t>
        <a:bodyPr/>
        <a:lstStyle/>
        <a:p>
          <a:endParaRPr lang="en-US"/>
        </a:p>
      </dgm:t>
    </dgm:pt>
    <dgm:pt modelId="{9F43823A-E2B7-4092-93E5-6D4B677BA55C}" type="sibTrans" cxnId="{039D3CD6-E460-490F-8857-AFC17287C5C2}">
      <dgm:prSet/>
      <dgm:spPr/>
      <dgm:t>
        <a:bodyPr/>
        <a:lstStyle/>
        <a:p>
          <a:endParaRPr lang="en-US"/>
        </a:p>
      </dgm:t>
    </dgm:pt>
    <dgm:pt modelId="{0E3C6AB0-377E-42A8-8C5D-7979F96C5474}">
      <dgm:prSet phldrT="[Text]" custT="1"/>
      <dgm:spPr/>
      <dgm:t>
        <a:bodyPr/>
        <a:lstStyle/>
        <a:p>
          <a:pPr marL="0" algn="l" defTabSz="0">
            <a:buSzPct val="119000"/>
            <a:buFont typeface="Arial" panose="020B0604020202020204" pitchFamily="34" charset="0"/>
            <a:buChar char="•"/>
          </a:pPr>
          <a:r>
            <a:rPr lang="en-US" sz="1600" kern="1200" dirty="0">
              <a:latin typeface="+mn-lt"/>
            </a:rPr>
            <a:t>Draft Strategic Plan – posted Nov 8</a:t>
          </a:r>
        </a:p>
      </dgm:t>
    </dgm:pt>
    <dgm:pt modelId="{DCA034DC-7F42-4E63-A716-BA5D533AD9B4}" type="parTrans" cxnId="{13415651-8DC7-4328-92CD-773C6098F164}">
      <dgm:prSet/>
      <dgm:spPr/>
      <dgm:t>
        <a:bodyPr/>
        <a:lstStyle/>
        <a:p>
          <a:endParaRPr lang="en-US"/>
        </a:p>
      </dgm:t>
    </dgm:pt>
    <dgm:pt modelId="{6AA8F7E4-FDD4-4F1D-A7DB-EA4C8B1650C3}" type="sibTrans" cxnId="{13415651-8DC7-4328-92CD-773C6098F164}">
      <dgm:prSet/>
      <dgm:spPr/>
      <dgm:t>
        <a:bodyPr/>
        <a:lstStyle/>
        <a:p>
          <a:endParaRPr lang="en-US"/>
        </a:p>
      </dgm:t>
    </dgm:pt>
    <dgm:pt modelId="{F2245BC9-80F3-474F-93AC-3E281D0247DE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600" dirty="0"/>
            <a:t>Board Approval 2024 Strategic Plan – Nov 20 &amp; Dec 18</a:t>
          </a:r>
        </a:p>
      </dgm:t>
    </dgm:pt>
    <dgm:pt modelId="{F8A543D1-BDF9-438B-9134-30F284010CF2}" type="parTrans" cxnId="{3441918D-A18B-4B26-90BD-F6A1A2B925AA}">
      <dgm:prSet/>
      <dgm:spPr/>
      <dgm:t>
        <a:bodyPr/>
        <a:lstStyle/>
        <a:p>
          <a:endParaRPr lang="en-US"/>
        </a:p>
      </dgm:t>
    </dgm:pt>
    <dgm:pt modelId="{2C113032-E351-4B3D-9F96-F2B7D7314683}" type="sibTrans" cxnId="{3441918D-A18B-4B26-90BD-F6A1A2B925AA}">
      <dgm:prSet/>
      <dgm:spPr/>
      <dgm:t>
        <a:bodyPr/>
        <a:lstStyle/>
        <a:p>
          <a:endParaRPr lang="en-US"/>
        </a:p>
      </dgm:t>
    </dgm:pt>
    <dgm:pt modelId="{69058231-3409-4E13-8771-0B50C9EB3B21}" type="pres">
      <dgm:prSet presAssocID="{461B44D5-574F-4E1D-B1DD-2F63D7F01AF3}" presName="Name0" presStyleCnt="0">
        <dgm:presLayoutVars>
          <dgm:dir/>
          <dgm:animLvl val="lvl"/>
          <dgm:resizeHandles val="exact"/>
        </dgm:presLayoutVars>
      </dgm:prSet>
      <dgm:spPr/>
    </dgm:pt>
    <dgm:pt modelId="{742C7E57-1E9E-4BB8-98B2-CAA3EA041BE8}" type="pres">
      <dgm:prSet presAssocID="{EB9E3024-3A14-4623-B7FD-490C94961FEF}" presName="linNode" presStyleCnt="0"/>
      <dgm:spPr/>
    </dgm:pt>
    <dgm:pt modelId="{D2E4335A-2F30-454D-A9C9-A5D2D2F0883B}" type="pres">
      <dgm:prSet presAssocID="{EB9E3024-3A14-4623-B7FD-490C94961FEF}" presName="parentText" presStyleLbl="node1" presStyleIdx="0" presStyleCnt="7" custLinFactNeighborX="-12420" custLinFactNeighborY="-50113">
        <dgm:presLayoutVars>
          <dgm:chMax val="1"/>
          <dgm:bulletEnabled val="1"/>
        </dgm:presLayoutVars>
      </dgm:prSet>
      <dgm:spPr/>
    </dgm:pt>
    <dgm:pt modelId="{203BACAC-6807-4473-AB84-F4F06D547948}" type="pres">
      <dgm:prSet presAssocID="{EB9E3024-3A14-4623-B7FD-490C94961FEF}" presName="descendantText" presStyleLbl="alignAccFollowNode1" presStyleIdx="0" presStyleCnt="7">
        <dgm:presLayoutVars>
          <dgm:bulletEnabled val="1"/>
        </dgm:presLayoutVars>
      </dgm:prSet>
      <dgm:spPr/>
    </dgm:pt>
    <dgm:pt modelId="{1C05CCA6-51C4-4334-970E-321F01FE3910}" type="pres">
      <dgm:prSet presAssocID="{21A240D7-C669-478F-A546-B1A7BFD8849A}" presName="sp" presStyleCnt="0"/>
      <dgm:spPr/>
    </dgm:pt>
    <dgm:pt modelId="{B3EEE249-4C05-4EFC-8E71-579E4A0E70BC}" type="pres">
      <dgm:prSet presAssocID="{50A4296E-EF5A-41F0-904A-69ABE35EEAF6}" presName="linNode" presStyleCnt="0"/>
      <dgm:spPr/>
    </dgm:pt>
    <dgm:pt modelId="{2806EA5D-0783-47C7-A21B-C32E414DF0D6}" type="pres">
      <dgm:prSet presAssocID="{50A4296E-EF5A-41F0-904A-69ABE35EEAF6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2E857CD3-53F0-4E79-AC77-E1A0A11F102A}" type="pres">
      <dgm:prSet presAssocID="{50A4296E-EF5A-41F0-904A-69ABE35EEAF6}" presName="descendantText" presStyleLbl="alignAccFollowNode1" presStyleIdx="1" presStyleCnt="7" custScaleY="111766">
        <dgm:presLayoutVars>
          <dgm:bulletEnabled val="1"/>
        </dgm:presLayoutVars>
      </dgm:prSet>
      <dgm:spPr/>
    </dgm:pt>
    <dgm:pt modelId="{A7D68B4B-E579-4BF7-AB09-F1430AAD886E}" type="pres">
      <dgm:prSet presAssocID="{E4B9422A-AEC3-4AE8-8824-53C4E3736D38}" presName="sp" presStyleCnt="0"/>
      <dgm:spPr/>
    </dgm:pt>
    <dgm:pt modelId="{29BAA2FC-BC81-43FB-9A3A-694A08CE32E4}" type="pres">
      <dgm:prSet presAssocID="{A730E65A-9A4B-4AF0-8FAB-AFEA8118FA7E}" presName="linNode" presStyleCnt="0"/>
      <dgm:spPr/>
    </dgm:pt>
    <dgm:pt modelId="{C5A7F8C5-A2BF-4A14-9E6C-CEF89F1CE498}" type="pres">
      <dgm:prSet presAssocID="{A730E65A-9A4B-4AF0-8FAB-AFEA8118FA7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93963746-63BD-4984-B7C3-22CBD34282A9}" type="pres">
      <dgm:prSet presAssocID="{A730E65A-9A4B-4AF0-8FAB-AFEA8118FA7E}" presName="descendantText" presStyleLbl="alignAccFollowNode1" presStyleIdx="2" presStyleCnt="7" custScaleY="148232" custLinFactNeighborX="1994" custLinFactNeighborY="12813">
        <dgm:presLayoutVars>
          <dgm:bulletEnabled val="1"/>
        </dgm:presLayoutVars>
      </dgm:prSet>
      <dgm:spPr/>
    </dgm:pt>
    <dgm:pt modelId="{505FEB98-4F5C-4D04-A6D8-3B31B953D017}" type="pres">
      <dgm:prSet presAssocID="{C0D1CF41-9C66-433B-A910-A3635CB8FC27}" presName="sp" presStyleCnt="0"/>
      <dgm:spPr/>
    </dgm:pt>
    <dgm:pt modelId="{4F09785B-EE54-46BE-9464-7F31FBB42442}" type="pres">
      <dgm:prSet presAssocID="{0FAF3982-41A2-4CD9-A39F-CF04C2260D40}" presName="linNode" presStyleCnt="0"/>
      <dgm:spPr/>
    </dgm:pt>
    <dgm:pt modelId="{1AAB184E-4643-4BCD-AEA4-E135F85EA354}" type="pres">
      <dgm:prSet presAssocID="{0FAF3982-41A2-4CD9-A39F-CF04C2260D40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585D66CC-743C-4B51-88C3-5B740B98F2DF}" type="pres">
      <dgm:prSet presAssocID="{0FAF3982-41A2-4CD9-A39F-CF04C2260D40}" presName="descendantText" presStyleLbl="alignAccFollowNode1" presStyleIdx="3" presStyleCnt="7">
        <dgm:presLayoutVars>
          <dgm:bulletEnabled val="1"/>
        </dgm:presLayoutVars>
      </dgm:prSet>
      <dgm:spPr/>
    </dgm:pt>
    <dgm:pt modelId="{9A1332BB-CD11-40D8-8EDD-3A443FAA781C}" type="pres">
      <dgm:prSet presAssocID="{E871AF0C-7F58-4CA8-9530-7F027E8E65DC}" presName="sp" presStyleCnt="0"/>
      <dgm:spPr/>
    </dgm:pt>
    <dgm:pt modelId="{AD8595DF-95C2-4F54-A6AB-5498CA1F12B0}" type="pres">
      <dgm:prSet presAssocID="{BCF16A66-CAC4-46C6-887F-33F8CD095E9D}" presName="linNode" presStyleCnt="0"/>
      <dgm:spPr/>
    </dgm:pt>
    <dgm:pt modelId="{359A5C02-AAFB-4477-B0D8-61E49A7DCB92}" type="pres">
      <dgm:prSet presAssocID="{BCF16A66-CAC4-46C6-887F-33F8CD095E9D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7BB56BC9-C55F-4112-8F4C-A8EAF5E53290}" type="pres">
      <dgm:prSet presAssocID="{BCF16A66-CAC4-46C6-887F-33F8CD095E9D}" presName="descendantText" presStyleLbl="alignAccFollowNode1" presStyleIdx="4" presStyleCnt="7">
        <dgm:presLayoutVars>
          <dgm:bulletEnabled val="1"/>
        </dgm:presLayoutVars>
      </dgm:prSet>
      <dgm:spPr/>
    </dgm:pt>
    <dgm:pt modelId="{8C2800BC-7A44-45E8-A8B3-DB9D9C560117}" type="pres">
      <dgm:prSet presAssocID="{85B3A95C-6AC6-4470-919E-39E4615126C7}" presName="sp" presStyleCnt="0"/>
      <dgm:spPr/>
    </dgm:pt>
    <dgm:pt modelId="{A7FCF2F2-0E95-486E-AC98-C0F9C2B403E5}" type="pres">
      <dgm:prSet presAssocID="{4E813CDA-BE50-47E4-96BE-181C4A8AB233}" presName="linNode" presStyleCnt="0"/>
      <dgm:spPr/>
    </dgm:pt>
    <dgm:pt modelId="{8815C10C-4AF3-4B7C-8B32-8CC8E01AC5F0}" type="pres">
      <dgm:prSet presAssocID="{4E813CDA-BE50-47E4-96BE-181C4A8AB233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28AD5596-CF90-49B9-9452-2C8FAFFDA8BA}" type="pres">
      <dgm:prSet presAssocID="{4E813CDA-BE50-47E4-96BE-181C4A8AB233}" presName="descendantText" presStyleLbl="alignAccFollowNode1" presStyleIdx="5" presStyleCnt="7">
        <dgm:presLayoutVars>
          <dgm:bulletEnabled val="1"/>
        </dgm:presLayoutVars>
      </dgm:prSet>
      <dgm:spPr/>
    </dgm:pt>
    <dgm:pt modelId="{4A31F730-B81E-4C0B-99E4-19DB4635C6F0}" type="pres">
      <dgm:prSet presAssocID="{CDD1505D-C345-4100-8F43-4074E9F2BB98}" presName="sp" presStyleCnt="0"/>
      <dgm:spPr/>
    </dgm:pt>
    <dgm:pt modelId="{00D35A19-7E1F-4420-9961-37A460AEA510}" type="pres">
      <dgm:prSet presAssocID="{52C9089C-1754-49D7-8690-B6C08A5BFF57}" presName="linNode" presStyleCnt="0"/>
      <dgm:spPr/>
    </dgm:pt>
    <dgm:pt modelId="{B89333A1-A158-4C27-8EB0-2C34B87EFA62}" type="pres">
      <dgm:prSet presAssocID="{52C9089C-1754-49D7-8690-B6C08A5BFF57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4A5BAC69-2F6F-4346-B6AD-44D8084FE7D5}" type="pres">
      <dgm:prSet presAssocID="{52C9089C-1754-49D7-8690-B6C08A5BFF57}" presName="descendantText" presStyleLbl="alignAccFollowNode1" presStyleIdx="6" presStyleCnt="7" custLinFactNeighborX="0" custLinFactNeighborY="1420">
        <dgm:presLayoutVars>
          <dgm:bulletEnabled val="1"/>
        </dgm:presLayoutVars>
      </dgm:prSet>
      <dgm:spPr/>
    </dgm:pt>
  </dgm:ptLst>
  <dgm:cxnLst>
    <dgm:cxn modelId="{0A275309-4853-48A4-A2BF-0F74DA19AD99}" srcId="{461B44D5-574F-4E1D-B1DD-2F63D7F01AF3}" destId="{4E813CDA-BE50-47E4-96BE-181C4A8AB233}" srcOrd="5" destOrd="0" parTransId="{494690F7-859E-43EE-945B-9613E5F104D3}" sibTransId="{CDD1505D-C345-4100-8F43-4074E9F2BB98}"/>
    <dgm:cxn modelId="{CE95410E-314B-43C4-BE11-469CAF940001}" type="presOf" srcId="{487E600B-4BFA-4468-B4AE-DCA1087E0D25}" destId="{2E857CD3-53F0-4E79-AC77-E1A0A11F102A}" srcOrd="0" destOrd="0" presId="urn:microsoft.com/office/officeart/2005/8/layout/vList5"/>
    <dgm:cxn modelId="{09CC0A1B-A433-49DD-95C3-4A4EA0E7BBC5}" srcId="{BCF16A66-CAC4-46C6-887F-33F8CD095E9D}" destId="{12E92B9B-DF86-4327-8860-31681072923F}" srcOrd="1" destOrd="0" parTransId="{86A8C423-E94A-492E-A735-29954E9B2765}" sibTransId="{55E7E299-6EA2-4B0B-BA57-147B06BD505C}"/>
    <dgm:cxn modelId="{85BD221E-7908-464B-A1B7-A59B2EBB5FBE}" srcId="{461B44D5-574F-4E1D-B1DD-2F63D7F01AF3}" destId="{52C9089C-1754-49D7-8690-B6C08A5BFF57}" srcOrd="6" destOrd="0" parTransId="{65A2EBF9-DFBD-4A92-BDD7-9DD44FB335D2}" sibTransId="{F62837A2-9EF5-48FB-B20E-80215228A149}"/>
    <dgm:cxn modelId="{62430D23-F8AC-4CC9-A3F0-C41FDDFA6CA5}" srcId="{461B44D5-574F-4E1D-B1DD-2F63D7F01AF3}" destId="{50A4296E-EF5A-41F0-904A-69ABE35EEAF6}" srcOrd="1" destOrd="0" parTransId="{409932C1-D23E-44CA-B6FD-4E6E958538D0}" sibTransId="{E4B9422A-AEC3-4AE8-8824-53C4E3736D38}"/>
    <dgm:cxn modelId="{369BBC34-07CC-4EC8-8201-534F03E2C6C3}" type="presOf" srcId="{461B44D5-574F-4E1D-B1DD-2F63D7F01AF3}" destId="{69058231-3409-4E13-8771-0B50C9EB3B21}" srcOrd="0" destOrd="0" presId="urn:microsoft.com/office/officeart/2005/8/layout/vList5"/>
    <dgm:cxn modelId="{E5EAE246-7094-4DB1-AC37-2E04B97C0BC0}" srcId="{BCF16A66-CAC4-46C6-887F-33F8CD095E9D}" destId="{3F8BD014-73CB-4069-BF0E-9F9ACDE84847}" srcOrd="0" destOrd="0" parTransId="{4432DAE3-7D03-4AF1-A4BA-C73B442B96A5}" sibTransId="{E684DA97-B5F7-4B82-8557-E48AC3B03A98}"/>
    <dgm:cxn modelId="{590CE366-DAAA-4002-A5F6-F961A0A0AB27}" type="presOf" srcId="{12E92B9B-DF86-4327-8860-31681072923F}" destId="{7BB56BC9-C55F-4112-8F4C-A8EAF5E53290}" srcOrd="0" destOrd="1" presId="urn:microsoft.com/office/officeart/2005/8/layout/vList5"/>
    <dgm:cxn modelId="{B5C1EC46-339B-4A46-B11A-D61AAEAC523C}" type="presOf" srcId="{52C9089C-1754-49D7-8690-B6C08A5BFF57}" destId="{B89333A1-A158-4C27-8EB0-2C34B87EFA62}" srcOrd="0" destOrd="0" presId="urn:microsoft.com/office/officeart/2005/8/layout/vList5"/>
    <dgm:cxn modelId="{B0A45367-1965-454A-8630-9CD76A80D6F3}" srcId="{0FAF3982-41A2-4CD9-A39F-CF04C2260D40}" destId="{201C563D-E1BE-4F0E-99C3-1EBF4F3E3F3B}" srcOrd="0" destOrd="0" parTransId="{47FA26AB-B088-4909-BBDF-45D0936566CD}" sibTransId="{15932144-64B2-4130-95CA-8DC30C54A8A3}"/>
    <dgm:cxn modelId="{CA32A14D-D240-49A0-9650-E0B5A1E783E2}" srcId="{A730E65A-9A4B-4AF0-8FAB-AFEA8118FA7E}" destId="{C12CE1A7-8312-4743-82C1-7B143ED1C01F}" srcOrd="1" destOrd="0" parTransId="{C27B54D6-3412-4FD4-97C9-ACABD2F9AE50}" sibTransId="{FDC14DBD-EE5A-451F-B7E9-A7703B9702F1}"/>
    <dgm:cxn modelId="{B09F676E-6F09-44CD-AE22-917CDAD017CA}" type="presOf" srcId="{0E3C6AB0-377E-42A8-8C5D-7979F96C5474}" destId="{28AD5596-CF90-49B9-9452-2C8FAFFDA8BA}" srcOrd="0" destOrd="1" presId="urn:microsoft.com/office/officeart/2005/8/layout/vList5"/>
    <dgm:cxn modelId="{2573DF50-116E-4448-A1D8-83954AA73D27}" type="presOf" srcId="{C04252FC-1436-48B0-97AB-42A41553DF3F}" destId="{28AD5596-CF90-49B9-9452-2C8FAFFDA8BA}" srcOrd="0" destOrd="0" presId="urn:microsoft.com/office/officeart/2005/8/layout/vList5"/>
    <dgm:cxn modelId="{2620F270-411A-4C2B-A714-74ABE5C79FFA}" type="presOf" srcId="{2A73B801-02AE-472F-89A2-116CC4E1AF04}" destId="{4A5BAC69-2F6F-4346-B6AD-44D8084FE7D5}" srcOrd="0" destOrd="0" presId="urn:microsoft.com/office/officeart/2005/8/layout/vList5"/>
    <dgm:cxn modelId="{13415651-8DC7-4328-92CD-773C6098F164}" srcId="{4E813CDA-BE50-47E4-96BE-181C4A8AB233}" destId="{0E3C6AB0-377E-42A8-8C5D-7979F96C5474}" srcOrd="1" destOrd="0" parTransId="{DCA034DC-7F42-4E63-A716-BA5D533AD9B4}" sibTransId="{6AA8F7E4-FDD4-4F1D-A7DB-EA4C8B1650C3}"/>
    <dgm:cxn modelId="{4D309071-CDE6-4F63-B08D-EEE6A40A2A8D}" type="presOf" srcId="{4E88FF01-1317-43C3-879D-B28971BAB5E9}" destId="{2E857CD3-53F0-4E79-AC77-E1A0A11F102A}" srcOrd="0" destOrd="1" presId="urn:microsoft.com/office/officeart/2005/8/layout/vList5"/>
    <dgm:cxn modelId="{A403BF54-A804-4B36-A9EB-ABE18344AAAB}" type="presOf" srcId="{27324874-AEA6-4436-9FC6-B243A97404FB}" destId="{93963746-63BD-4984-B7C3-22CBD34282A9}" srcOrd="0" destOrd="2" presId="urn:microsoft.com/office/officeart/2005/8/layout/vList5"/>
    <dgm:cxn modelId="{94F86975-3B43-44AE-ABBA-681D4CF4AE0B}" type="presOf" srcId="{4E813CDA-BE50-47E4-96BE-181C4A8AB233}" destId="{8815C10C-4AF3-4B7C-8B32-8CC8E01AC5F0}" srcOrd="0" destOrd="0" presId="urn:microsoft.com/office/officeart/2005/8/layout/vList5"/>
    <dgm:cxn modelId="{D34F3277-7A96-489A-9A70-FEC32BF9C318}" srcId="{461B44D5-574F-4E1D-B1DD-2F63D7F01AF3}" destId="{EB9E3024-3A14-4623-B7FD-490C94961FEF}" srcOrd="0" destOrd="0" parTransId="{89A9E5AB-C938-4692-95F9-5D08146DACAD}" sibTransId="{21A240D7-C669-478F-A546-B1A7BFD8849A}"/>
    <dgm:cxn modelId="{D67DAE78-6191-498C-9417-58508C0E5F05}" srcId="{52C9089C-1754-49D7-8690-B6C08A5BFF57}" destId="{2A73B801-02AE-472F-89A2-116CC4E1AF04}" srcOrd="0" destOrd="0" parTransId="{1CB97AFA-B880-470F-8DC7-5345083AADD1}" sibTransId="{BAAA4DC4-CCEC-4BB3-9E41-2555191B1C58}"/>
    <dgm:cxn modelId="{7512D57C-F26E-4126-8DD3-486E34EA05EF}" srcId="{461B44D5-574F-4E1D-B1DD-2F63D7F01AF3}" destId="{BCF16A66-CAC4-46C6-887F-33F8CD095E9D}" srcOrd="4" destOrd="0" parTransId="{C1D20EBB-3C61-4E76-8A30-E9BA6F234966}" sibTransId="{85B3A95C-6AC6-4470-919E-39E4615126C7}"/>
    <dgm:cxn modelId="{69F3C47E-233C-432B-B670-EB8D2A1910C0}" type="presOf" srcId="{36471FBA-835C-4D0D-A13D-CFF5DFA781CD}" destId="{203BACAC-6807-4473-AB84-F4F06D547948}" srcOrd="0" destOrd="1" presId="urn:microsoft.com/office/officeart/2005/8/layout/vList5"/>
    <dgm:cxn modelId="{A312CC7F-80D9-4D71-BDAA-90A4083E211E}" type="presOf" srcId="{A7BA26CF-D7B3-44A3-8E2D-3D2E09222D77}" destId="{93963746-63BD-4984-B7C3-22CBD34282A9}" srcOrd="0" destOrd="0" presId="urn:microsoft.com/office/officeart/2005/8/layout/vList5"/>
    <dgm:cxn modelId="{5D4B7480-201E-47AB-A4CF-3A7BE191BD0A}" srcId="{50A4296E-EF5A-41F0-904A-69ABE35EEAF6}" destId="{4E88FF01-1317-43C3-879D-B28971BAB5E9}" srcOrd="1" destOrd="0" parTransId="{102CE784-C56C-47E9-BD98-760F6B288BFD}" sibTransId="{6CDA6816-65BF-4E8B-85ED-55E79D9B873F}"/>
    <dgm:cxn modelId="{9FDC1F87-B32E-4D12-984A-B092AB375CA3}" type="presOf" srcId="{C12CE1A7-8312-4743-82C1-7B143ED1C01F}" destId="{93963746-63BD-4984-B7C3-22CBD34282A9}" srcOrd="0" destOrd="1" presId="urn:microsoft.com/office/officeart/2005/8/layout/vList5"/>
    <dgm:cxn modelId="{3441918D-A18B-4B26-90BD-F6A1A2B925AA}" srcId="{52C9089C-1754-49D7-8690-B6C08A5BFF57}" destId="{F2245BC9-80F3-474F-93AC-3E281D0247DE}" srcOrd="1" destOrd="0" parTransId="{F8A543D1-BDF9-438B-9134-30F284010CF2}" sibTransId="{2C113032-E351-4B3D-9F96-F2B7D7314683}"/>
    <dgm:cxn modelId="{18E6E090-43C1-48F6-9331-7163F4022426}" type="presOf" srcId="{3F8BD014-73CB-4069-BF0E-9F9ACDE84847}" destId="{7BB56BC9-C55F-4112-8F4C-A8EAF5E53290}" srcOrd="0" destOrd="0" presId="urn:microsoft.com/office/officeart/2005/8/layout/vList5"/>
    <dgm:cxn modelId="{6F3BAF92-87AD-4A11-90E0-BFED0109C323}" type="presOf" srcId="{B6A8E020-25D8-45BC-9119-41AC931BDE66}" destId="{203BACAC-6807-4473-AB84-F4F06D547948}" srcOrd="0" destOrd="0" presId="urn:microsoft.com/office/officeart/2005/8/layout/vList5"/>
    <dgm:cxn modelId="{D6B2FF99-2744-4CBE-AA3B-0531FE41337D}" type="presOf" srcId="{A730E65A-9A4B-4AF0-8FAB-AFEA8118FA7E}" destId="{C5A7F8C5-A2BF-4A14-9E6C-CEF89F1CE498}" srcOrd="0" destOrd="0" presId="urn:microsoft.com/office/officeart/2005/8/layout/vList5"/>
    <dgm:cxn modelId="{11F6939A-1056-4848-8C61-AFED58A01B1D}" type="presOf" srcId="{0FAF3982-41A2-4CD9-A39F-CF04C2260D40}" destId="{1AAB184E-4643-4BCD-AEA4-E135F85EA354}" srcOrd="0" destOrd="0" presId="urn:microsoft.com/office/officeart/2005/8/layout/vList5"/>
    <dgm:cxn modelId="{F4BC7CAF-C186-4585-8438-E46524D37D4D}" srcId="{EB9E3024-3A14-4623-B7FD-490C94961FEF}" destId="{B6A8E020-25D8-45BC-9119-41AC931BDE66}" srcOrd="0" destOrd="0" parTransId="{41A17321-DF13-4475-81DA-186C43B15CD0}" sibTransId="{9E1495EA-FC7E-4C6B-8E9A-A5620E8F3272}"/>
    <dgm:cxn modelId="{A79A84B1-CB47-44FC-BA19-8CEAC081FB0D}" type="presOf" srcId="{BCF16A66-CAC4-46C6-887F-33F8CD095E9D}" destId="{359A5C02-AAFB-4477-B0D8-61E49A7DCB92}" srcOrd="0" destOrd="0" presId="urn:microsoft.com/office/officeart/2005/8/layout/vList5"/>
    <dgm:cxn modelId="{F1D3C0BC-A01D-43D6-B7F6-F661A0DC1230}" srcId="{A730E65A-9A4B-4AF0-8FAB-AFEA8118FA7E}" destId="{27324874-AEA6-4436-9FC6-B243A97404FB}" srcOrd="2" destOrd="0" parTransId="{65C4D5A6-0A13-4368-B42C-71AC5014E91F}" sibTransId="{94AABF2E-1948-4C72-A97E-B33BF1D259D7}"/>
    <dgm:cxn modelId="{5BA2C4BD-2923-48C6-B642-79F292570A17}" srcId="{A730E65A-9A4B-4AF0-8FAB-AFEA8118FA7E}" destId="{A7BA26CF-D7B3-44A3-8E2D-3D2E09222D77}" srcOrd="0" destOrd="0" parTransId="{2BC3A061-7C07-44B2-B4E8-348D2D0A72AC}" sibTransId="{06CD6402-66EA-43B9-9F74-BF61608520B5}"/>
    <dgm:cxn modelId="{69E194C1-0F86-428D-8F36-3C233A6F3355}" type="presOf" srcId="{EB9E3024-3A14-4623-B7FD-490C94961FEF}" destId="{D2E4335A-2F30-454D-A9C9-A5D2D2F0883B}" srcOrd="0" destOrd="0" presId="urn:microsoft.com/office/officeart/2005/8/layout/vList5"/>
    <dgm:cxn modelId="{EDD6C3CB-CE39-4BA2-9114-F478F3DB3487}" srcId="{461B44D5-574F-4E1D-B1DD-2F63D7F01AF3}" destId="{A730E65A-9A4B-4AF0-8FAB-AFEA8118FA7E}" srcOrd="2" destOrd="0" parTransId="{041239CD-F36A-4FA9-BBC8-61707B877826}" sibTransId="{C0D1CF41-9C66-433B-A910-A3635CB8FC27}"/>
    <dgm:cxn modelId="{46D49BD0-88C4-4A66-9BE9-0D0EB32236E5}" srcId="{EB9E3024-3A14-4623-B7FD-490C94961FEF}" destId="{36471FBA-835C-4D0D-A13D-CFF5DFA781CD}" srcOrd="1" destOrd="0" parTransId="{2231123C-0505-4272-92B5-E3B846ED278F}" sibTransId="{862E04A3-065D-4FE5-AA5C-D386D54523D9}"/>
    <dgm:cxn modelId="{039D3CD6-E460-490F-8857-AFC17287C5C2}" srcId="{4E813CDA-BE50-47E4-96BE-181C4A8AB233}" destId="{C04252FC-1436-48B0-97AB-42A41553DF3F}" srcOrd="0" destOrd="0" parTransId="{73F630A6-0AD4-4EFB-AE92-3F4FD1A1B28C}" sibTransId="{9F43823A-E2B7-4092-93E5-6D4B677BA55C}"/>
    <dgm:cxn modelId="{BCE706DA-4B99-4E29-AC72-908416154529}" srcId="{461B44D5-574F-4E1D-B1DD-2F63D7F01AF3}" destId="{0FAF3982-41A2-4CD9-A39F-CF04C2260D40}" srcOrd="3" destOrd="0" parTransId="{40C01FA4-BB46-482F-8117-9CA34B8C108A}" sibTransId="{E871AF0C-7F58-4CA8-9530-7F027E8E65DC}"/>
    <dgm:cxn modelId="{158AB2E0-1155-4A00-9115-F91AFEA9154F}" srcId="{50A4296E-EF5A-41F0-904A-69ABE35EEAF6}" destId="{487E600B-4BFA-4468-B4AE-DCA1087E0D25}" srcOrd="0" destOrd="0" parTransId="{828B3DF8-7296-4D42-A625-1FC099893462}" sibTransId="{E3BC1EF6-E47C-4692-98D4-FA25AF8B1FB9}"/>
    <dgm:cxn modelId="{AB83D3E8-7C47-4DAD-8E2E-C7C408A1E33E}" type="presOf" srcId="{201C563D-E1BE-4F0E-99C3-1EBF4F3E3F3B}" destId="{585D66CC-743C-4B51-88C3-5B740B98F2DF}" srcOrd="0" destOrd="0" presId="urn:microsoft.com/office/officeart/2005/8/layout/vList5"/>
    <dgm:cxn modelId="{C80844E9-E934-4E9D-9885-EAE91FDB2F0E}" type="presOf" srcId="{50A4296E-EF5A-41F0-904A-69ABE35EEAF6}" destId="{2806EA5D-0783-47C7-A21B-C32E414DF0D6}" srcOrd="0" destOrd="0" presId="urn:microsoft.com/office/officeart/2005/8/layout/vList5"/>
    <dgm:cxn modelId="{C8DF7DED-71C2-40DA-9C78-3EE6D6F14135}" type="presOf" srcId="{F2245BC9-80F3-474F-93AC-3E281D0247DE}" destId="{4A5BAC69-2F6F-4346-B6AD-44D8084FE7D5}" srcOrd="0" destOrd="1" presId="urn:microsoft.com/office/officeart/2005/8/layout/vList5"/>
    <dgm:cxn modelId="{9337292A-2D2D-479A-984F-C6506505E570}" type="presParOf" srcId="{69058231-3409-4E13-8771-0B50C9EB3B21}" destId="{742C7E57-1E9E-4BB8-98B2-CAA3EA041BE8}" srcOrd="0" destOrd="0" presId="urn:microsoft.com/office/officeart/2005/8/layout/vList5"/>
    <dgm:cxn modelId="{02648631-9D12-4704-B2BA-3757BA079302}" type="presParOf" srcId="{742C7E57-1E9E-4BB8-98B2-CAA3EA041BE8}" destId="{D2E4335A-2F30-454D-A9C9-A5D2D2F0883B}" srcOrd="0" destOrd="0" presId="urn:microsoft.com/office/officeart/2005/8/layout/vList5"/>
    <dgm:cxn modelId="{8A217AEB-3CDF-4552-90A9-294836BAB438}" type="presParOf" srcId="{742C7E57-1E9E-4BB8-98B2-CAA3EA041BE8}" destId="{203BACAC-6807-4473-AB84-F4F06D547948}" srcOrd="1" destOrd="0" presId="urn:microsoft.com/office/officeart/2005/8/layout/vList5"/>
    <dgm:cxn modelId="{E772C260-1309-439E-AE1F-AC9B95C7A3D3}" type="presParOf" srcId="{69058231-3409-4E13-8771-0B50C9EB3B21}" destId="{1C05CCA6-51C4-4334-970E-321F01FE3910}" srcOrd="1" destOrd="0" presId="urn:microsoft.com/office/officeart/2005/8/layout/vList5"/>
    <dgm:cxn modelId="{CEDA20CF-B790-4B51-A90A-A0668472F2B4}" type="presParOf" srcId="{69058231-3409-4E13-8771-0B50C9EB3B21}" destId="{B3EEE249-4C05-4EFC-8E71-579E4A0E70BC}" srcOrd="2" destOrd="0" presId="urn:microsoft.com/office/officeart/2005/8/layout/vList5"/>
    <dgm:cxn modelId="{8B174384-24C8-430B-9372-1DB70AA8213A}" type="presParOf" srcId="{B3EEE249-4C05-4EFC-8E71-579E4A0E70BC}" destId="{2806EA5D-0783-47C7-A21B-C32E414DF0D6}" srcOrd="0" destOrd="0" presId="urn:microsoft.com/office/officeart/2005/8/layout/vList5"/>
    <dgm:cxn modelId="{13D3A68B-857E-452C-B329-9BF5491D0CAB}" type="presParOf" srcId="{B3EEE249-4C05-4EFC-8E71-579E4A0E70BC}" destId="{2E857CD3-53F0-4E79-AC77-E1A0A11F102A}" srcOrd="1" destOrd="0" presId="urn:microsoft.com/office/officeart/2005/8/layout/vList5"/>
    <dgm:cxn modelId="{43D9C3BC-A000-43C4-97B5-79173FC0E8EA}" type="presParOf" srcId="{69058231-3409-4E13-8771-0B50C9EB3B21}" destId="{A7D68B4B-E579-4BF7-AB09-F1430AAD886E}" srcOrd="3" destOrd="0" presId="urn:microsoft.com/office/officeart/2005/8/layout/vList5"/>
    <dgm:cxn modelId="{90073B2D-E0F4-47F8-8AEC-2DE2741B5F75}" type="presParOf" srcId="{69058231-3409-4E13-8771-0B50C9EB3B21}" destId="{29BAA2FC-BC81-43FB-9A3A-694A08CE32E4}" srcOrd="4" destOrd="0" presId="urn:microsoft.com/office/officeart/2005/8/layout/vList5"/>
    <dgm:cxn modelId="{06FEAA52-540E-4325-9150-0892EC2E049C}" type="presParOf" srcId="{29BAA2FC-BC81-43FB-9A3A-694A08CE32E4}" destId="{C5A7F8C5-A2BF-4A14-9E6C-CEF89F1CE498}" srcOrd="0" destOrd="0" presId="urn:microsoft.com/office/officeart/2005/8/layout/vList5"/>
    <dgm:cxn modelId="{72011646-F321-4E3C-B7A4-9ED10697BE83}" type="presParOf" srcId="{29BAA2FC-BC81-43FB-9A3A-694A08CE32E4}" destId="{93963746-63BD-4984-B7C3-22CBD34282A9}" srcOrd="1" destOrd="0" presId="urn:microsoft.com/office/officeart/2005/8/layout/vList5"/>
    <dgm:cxn modelId="{D24FCAC8-ABBE-44A8-9794-F9D085D1A1A4}" type="presParOf" srcId="{69058231-3409-4E13-8771-0B50C9EB3B21}" destId="{505FEB98-4F5C-4D04-A6D8-3B31B953D017}" srcOrd="5" destOrd="0" presId="urn:microsoft.com/office/officeart/2005/8/layout/vList5"/>
    <dgm:cxn modelId="{9EC62342-D490-4246-8B8F-6746A3E9350A}" type="presParOf" srcId="{69058231-3409-4E13-8771-0B50C9EB3B21}" destId="{4F09785B-EE54-46BE-9464-7F31FBB42442}" srcOrd="6" destOrd="0" presId="urn:microsoft.com/office/officeart/2005/8/layout/vList5"/>
    <dgm:cxn modelId="{52C9B1AF-4B5A-482A-9A8C-A3CD96EA2FAC}" type="presParOf" srcId="{4F09785B-EE54-46BE-9464-7F31FBB42442}" destId="{1AAB184E-4643-4BCD-AEA4-E135F85EA354}" srcOrd="0" destOrd="0" presId="urn:microsoft.com/office/officeart/2005/8/layout/vList5"/>
    <dgm:cxn modelId="{DA33EADF-700A-4639-A685-3408050C9B11}" type="presParOf" srcId="{4F09785B-EE54-46BE-9464-7F31FBB42442}" destId="{585D66CC-743C-4B51-88C3-5B740B98F2DF}" srcOrd="1" destOrd="0" presId="urn:microsoft.com/office/officeart/2005/8/layout/vList5"/>
    <dgm:cxn modelId="{8465A7B4-1C5F-471D-A6B2-A66605E71995}" type="presParOf" srcId="{69058231-3409-4E13-8771-0B50C9EB3B21}" destId="{9A1332BB-CD11-40D8-8EDD-3A443FAA781C}" srcOrd="7" destOrd="0" presId="urn:microsoft.com/office/officeart/2005/8/layout/vList5"/>
    <dgm:cxn modelId="{54ED3D5F-079E-4CA9-ABE6-1D53DF1EFB10}" type="presParOf" srcId="{69058231-3409-4E13-8771-0B50C9EB3B21}" destId="{AD8595DF-95C2-4F54-A6AB-5498CA1F12B0}" srcOrd="8" destOrd="0" presId="urn:microsoft.com/office/officeart/2005/8/layout/vList5"/>
    <dgm:cxn modelId="{EE977405-9D0B-4F11-B36F-A1FB8FC4A522}" type="presParOf" srcId="{AD8595DF-95C2-4F54-A6AB-5498CA1F12B0}" destId="{359A5C02-AAFB-4477-B0D8-61E49A7DCB92}" srcOrd="0" destOrd="0" presId="urn:microsoft.com/office/officeart/2005/8/layout/vList5"/>
    <dgm:cxn modelId="{771454DA-3884-4CED-9107-024E61E52827}" type="presParOf" srcId="{AD8595DF-95C2-4F54-A6AB-5498CA1F12B0}" destId="{7BB56BC9-C55F-4112-8F4C-A8EAF5E53290}" srcOrd="1" destOrd="0" presId="urn:microsoft.com/office/officeart/2005/8/layout/vList5"/>
    <dgm:cxn modelId="{1A5D10D5-6DA5-4553-A215-04279691F87E}" type="presParOf" srcId="{69058231-3409-4E13-8771-0B50C9EB3B21}" destId="{8C2800BC-7A44-45E8-A8B3-DB9D9C560117}" srcOrd="9" destOrd="0" presId="urn:microsoft.com/office/officeart/2005/8/layout/vList5"/>
    <dgm:cxn modelId="{9EEC901A-58D5-4B3F-9E80-27861CE07B27}" type="presParOf" srcId="{69058231-3409-4E13-8771-0B50C9EB3B21}" destId="{A7FCF2F2-0E95-486E-AC98-C0F9C2B403E5}" srcOrd="10" destOrd="0" presId="urn:microsoft.com/office/officeart/2005/8/layout/vList5"/>
    <dgm:cxn modelId="{7FE0D17E-F1B2-4AA0-A518-99A7FE472479}" type="presParOf" srcId="{A7FCF2F2-0E95-486E-AC98-C0F9C2B403E5}" destId="{8815C10C-4AF3-4B7C-8B32-8CC8E01AC5F0}" srcOrd="0" destOrd="0" presId="urn:microsoft.com/office/officeart/2005/8/layout/vList5"/>
    <dgm:cxn modelId="{94D4EF07-AB55-4460-97DC-9B9260703AA9}" type="presParOf" srcId="{A7FCF2F2-0E95-486E-AC98-C0F9C2B403E5}" destId="{28AD5596-CF90-49B9-9452-2C8FAFFDA8BA}" srcOrd="1" destOrd="0" presId="urn:microsoft.com/office/officeart/2005/8/layout/vList5"/>
    <dgm:cxn modelId="{554B6BE6-7EBF-4BD7-BBE9-A4064A2762DC}" type="presParOf" srcId="{69058231-3409-4E13-8771-0B50C9EB3B21}" destId="{4A31F730-B81E-4C0B-99E4-19DB4635C6F0}" srcOrd="11" destOrd="0" presId="urn:microsoft.com/office/officeart/2005/8/layout/vList5"/>
    <dgm:cxn modelId="{DB719275-056A-4B0A-B435-47F28DA03EE2}" type="presParOf" srcId="{69058231-3409-4E13-8771-0B50C9EB3B21}" destId="{00D35A19-7E1F-4420-9961-37A460AEA510}" srcOrd="12" destOrd="0" presId="urn:microsoft.com/office/officeart/2005/8/layout/vList5"/>
    <dgm:cxn modelId="{52CE24D1-2A45-4BD9-9ED1-616D9F9799CC}" type="presParOf" srcId="{00D35A19-7E1F-4420-9961-37A460AEA510}" destId="{B89333A1-A158-4C27-8EB0-2C34B87EFA62}" srcOrd="0" destOrd="0" presId="urn:microsoft.com/office/officeart/2005/8/layout/vList5"/>
    <dgm:cxn modelId="{1254E4CF-3CF0-4C15-85F9-00EA8D087812}" type="presParOf" srcId="{00D35A19-7E1F-4420-9961-37A460AEA510}" destId="{4A5BAC69-2F6F-4346-B6AD-44D8084FE7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C4A61-21D6-4A53-93FC-B2C664BADABF}">
      <dsp:nvSpPr>
        <dsp:cNvPr id="0" name=""/>
        <dsp:cNvSpPr/>
      </dsp:nvSpPr>
      <dsp:spPr>
        <a:xfrm>
          <a:off x="502165" y="0"/>
          <a:ext cx="5691208" cy="4308856"/>
        </a:xfrm>
        <a:prstGeom prst="rightArrow">
          <a:avLst/>
        </a:prstGeom>
        <a:solidFill>
          <a:srgbClr val="F7964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404D8-A796-43A2-B275-F36C5939AF3F}">
      <dsp:nvSpPr>
        <dsp:cNvPr id="0" name=""/>
        <dsp:cNvSpPr/>
      </dsp:nvSpPr>
      <dsp:spPr>
        <a:xfrm>
          <a:off x="3351" y="1292656"/>
          <a:ext cx="1611767" cy="172354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Refine Objective Areas</a:t>
          </a:r>
        </a:p>
      </dsp:txBody>
      <dsp:txXfrm>
        <a:off x="82031" y="1371336"/>
        <a:ext cx="1454407" cy="1566182"/>
      </dsp:txXfrm>
    </dsp:sp>
    <dsp:sp modelId="{DC1472DA-6B23-471E-A1D0-ED7BA53F0555}">
      <dsp:nvSpPr>
        <dsp:cNvPr id="0" name=""/>
        <dsp:cNvSpPr/>
      </dsp:nvSpPr>
      <dsp:spPr>
        <a:xfrm>
          <a:off x="1695707" y="1292656"/>
          <a:ext cx="1611767" cy="172354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Goals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Strategies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Actions</a:t>
          </a:r>
        </a:p>
      </dsp:txBody>
      <dsp:txXfrm>
        <a:off x="1774387" y="1371336"/>
        <a:ext cx="1454407" cy="1566182"/>
      </dsp:txXfrm>
    </dsp:sp>
    <dsp:sp modelId="{0836660D-50FB-4779-984D-839C6D389BE5}">
      <dsp:nvSpPr>
        <dsp:cNvPr id="0" name=""/>
        <dsp:cNvSpPr/>
      </dsp:nvSpPr>
      <dsp:spPr>
        <a:xfrm>
          <a:off x="3388063" y="1292656"/>
          <a:ext cx="1611767" cy="172354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Draft Strategic Plan</a:t>
          </a:r>
        </a:p>
      </dsp:txBody>
      <dsp:txXfrm>
        <a:off x="3466743" y="1371336"/>
        <a:ext cx="1454407" cy="1566182"/>
      </dsp:txXfrm>
    </dsp:sp>
    <dsp:sp modelId="{FA194074-9206-4F8B-AAA5-8EEB3E59F505}">
      <dsp:nvSpPr>
        <dsp:cNvPr id="0" name=""/>
        <dsp:cNvSpPr/>
      </dsp:nvSpPr>
      <dsp:spPr>
        <a:xfrm>
          <a:off x="5080420" y="1292656"/>
          <a:ext cx="1611767" cy="172354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 Strategic Plan</a:t>
          </a:r>
        </a:p>
      </dsp:txBody>
      <dsp:txXfrm>
        <a:off x="5159100" y="1371336"/>
        <a:ext cx="1454407" cy="1566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BACAC-6807-4473-AB84-F4F06D547948}">
      <dsp:nvSpPr>
        <dsp:cNvPr id="0" name=""/>
        <dsp:cNvSpPr/>
      </dsp:nvSpPr>
      <dsp:spPr>
        <a:xfrm rot="5400000">
          <a:off x="6660265" y="-2932008"/>
          <a:ext cx="517064" cy="651180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Community Workshop (Online): SWOT Analysis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Review Strategic Objectives</a:t>
          </a:r>
        </a:p>
      </dsp:txBody>
      <dsp:txXfrm rot="-5400000">
        <a:off x="3662893" y="90605"/>
        <a:ext cx="6486568" cy="466582"/>
      </dsp:txXfrm>
    </dsp:sp>
    <dsp:sp modelId="{D2E4335A-2F30-454D-A9C9-A5D2D2F0883B}">
      <dsp:nvSpPr>
        <dsp:cNvPr id="0" name=""/>
        <dsp:cNvSpPr/>
      </dsp:nvSpPr>
      <dsp:spPr>
        <a:xfrm>
          <a:off x="0" y="0"/>
          <a:ext cx="3662893" cy="646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January	</a:t>
          </a:r>
        </a:p>
      </dsp:txBody>
      <dsp:txXfrm>
        <a:off x="31551" y="31551"/>
        <a:ext cx="3599791" cy="583229"/>
      </dsp:txXfrm>
    </dsp:sp>
    <dsp:sp modelId="{2E857CD3-53F0-4E79-AC77-E1A0A11F102A}">
      <dsp:nvSpPr>
        <dsp:cNvPr id="0" name=""/>
        <dsp:cNvSpPr/>
      </dsp:nvSpPr>
      <dsp:spPr>
        <a:xfrm rot="5400000">
          <a:off x="6629846" y="-2253360"/>
          <a:ext cx="577902" cy="651180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Community Workshop - Strategic Objective 1: Ridership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Community Workshop - Strategic Objective 2: Pathways</a:t>
          </a:r>
        </a:p>
      </dsp:txBody>
      <dsp:txXfrm rot="-5400000">
        <a:off x="3662893" y="741804"/>
        <a:ext cx="6483598" cy="521480"/>
      </dsp:txXfrm>
    </dsp:sp>
    <dsp:sp modelId="{2806EA5D-0783-47C7-A21B-C32E414DF0D6}">
      <dsp:nvSpPr>
        <dsp:cNvPr id="0" name=""/>
        <dsp:cNvSpPr/>
      </dsp:nvSpPr>
      <dsp:spPr>
        <a:xfrm>
          <a:off x="0" y="679378"/>
          <a:ext cx="3662893" cy="646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February</a:t>
          </a:r>
        </a:p>
      </dsp:txBody>
      <dsp:txXfrm>
        <a:off x="31551" y="710929"/>
        <a:ext cx="3599791" cy="583229"/>
      </dsp:txXfrm>
    </dsp:sp>
    <dsp:sp modelId="{93963746-63BD-4984-B7C3-22CBD34282A9}">
      <dsp:nvSpPr>
        <dsp:cNvPr id="0" name=""/>
        <dsp:cNvSpPr/>
      </dsp:nvSpPr>
      <dsp:spPr>
        <a:xfrm rot="5400000">
          <a:off x="6541926" y="-1442043"/>
          <a:ext cx="766455" cy="649909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Community Workshop - Strategic Objective 3: Extensions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Community Workshop - Strategic Objective 4: Freight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COC Workshop – March 13, 2024</a:t>
          </a:r>
        </a:p>
      </dsp:txBody>
      <dsp:txXfrm rot="-5400000">
        <a:off x="3675606" y="1461692"/>
        <a:ext cx="6461682" cy="691625"/>
      </dsp:txXfrm>
    </dsp:sp>
    <dsp:sp modelId="{C5A7F8C5-A2BF-4A14-9E6C-CEF89F1CE498}">
      <dsp:nvSpPr>
        <dsp:cNvPr id="0" name=""/>
        <dsp:cNvSpPr/>
      </dsp:nvSpPr>
      <dsp:spPr>
        <a:xfrm>
          <a:off x="0" y="1418088"/>
          <a:ext cx="3655742" cy="646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March</a:t>
          </a:r>
        </a:p>
      </dsp:txBody>
      <dsp:txXfrm>
        <a:off x="31551" y="1449639"/>
        <a:ext cx="3592640" cy="583229"/>
      </dsp:txXfrm>
    </dsp:sp>
    <dsp:sp modelId="{585D66CC-743C-4B51-88C3-5B740B98F2DF}">
      <dsp:nvSpPr>
        <dsp:cNvPr id="0" name=""/>
        <dsp:cNvSpPr/>
      </dsp:nvSpPr>
      <dsp:spPr>
        <a:xfrm rot="5400000">
          <a:off x="6660265" y="-775940"/>
          <a:ext cx="517064" cy="651180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Community Presentations</a:t>
          </a:r>
        </a:p>
      </dsp:txBody>
      <dsp:txXfrm rot="-5400000">
        <a:off x="3662893" y="2246673"/>
        <a:ext cx="6486568" cy="466582"/>
      </dsp:txXfrm>
    </dsp:sp>
    <dsp:sp modelId="{1AAB184E-4643-4BCD-AEA4-E135F85EA354}">
      <dsp:nvSpPr>
        <dsp:cNvPr id="0" name=""/>
        <dsp:cNvSpPr/>
      </dsp:nvSpPr>
      <dsp:spPr>
        <a:xfrm>
          <a:off x="0" y="2156798"/>
          <a:ext cx="3662893" cy="646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April – July </a:t>
          </a:r>
        </a:p>
      </dsp:txBody>
      <dsp:txXfrm>
        <a:off x="31551" y="2188349"/>
        <a:ext cx="3599791" cy="583229"/>
      </dsp:txXfrm>
    </dsp:sp>
    <dsp:sp modelId="{7BB56BC9-C55F-4112-8F4C-A8EAF5E53290}">
      <dsp:nvSpPr>
        <dsp:cNvPr id="0" name=""/>
        <dsp:cNvSpPr/>
      </dsp:nvSpPr>
      <dsp:spPr>
        <a:xfrm rot="5400000">
          <a:off x="6660265" y="-97292"/>
          <a:ext cx="517064" cy="651180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Community Presentations</a:t>
          </a:r>
          <a:r>
            <a:rPr lang="en-US" sz="1600" kern="1200">
              <a:latin typeface="Aptos"/>
            </a:rPr>
            <a:t>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COC Workshop – August 14, 2024</a:t>
          </a:r>
        </a:p>
      </dsp:txBody>
      <dsp:txXfrm rot="-5400000">
        <a:off x="3662893" y="2925321"/>
        <a:ext cx="6486568" cy="466582"/>
      </dsp:txXfrm>
    </dsp:sp>
    <dsp:sp modelId="{359A5C02-AAFB-4477-B0D8-61E49A7DCB92}">
      <dsp:nvSpPr>
        <dsp:cNvPr id="0" name=""/>
        <dsp:cNvSpPr/>
      </dsp:nvSpPr>
      <dsp:spPr>
        <a:xfrm>
          <a:off x="0" y="2835446"/>
          <a:ext cx="3662893" cy="646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August</a:t>
          </a:r>
        </a:p>
      </dsp:txBody>
      <dsp:txXfrm>
        <a:off x="31551" y="2866997"/>
        <a:ext cx="3599791" cy="583229"/>
      </dsp:txXfrm>
    </dsp:sp>
    <dsp:sp modelId="{28AD5596-CF90-49B9-9452-2C8FAFFDA8BA}">
      <dsp:nvSpPr>
        <dsp:cNvPr id="0" name=""/>
        <dsp:cNvSpPr/>
      </dsp:nvSpPr>
      <dsp:spPr>
        <a:xfrm rot="5400000">
          <a:off x="6660265" y="581354"/>
          <a:ext cx="517064" cy="651180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19000"/>
            <a:buFont typeface="Arial" panose="020B0604020202020204" pitchFamily="34" charset="0"/>
            <a:buChar char="•"/>
          </a:pPr>
          <a:r>
            <a:rPr lang="en-US" sz="1600"/>
            <a:t>Community Presentations</a:t>
          </a:r>
          <a:r>
            <a:rPr lang="en-US" sz="1600" kern="1200">
              <a:latin typeface="Aptos"/>
            </a:rPr>
            <a:t> </a:t>
          </a:r>
          <a:r>
            <a:rPr lang="en-US" sz="16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and Public Open House</a:t>
          </a:r>
          <a:endParaRPr lang="en-US" sz="1600" kern="1200">
            <a:latin typeface="+mn-lt"/>
          </a:endParaRPr>
        </a:p>
        <a:p>
          <a:pPr marL="0" lvl="1" indent="-171450" algn="l" defTabSz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19000"/>
            <a:buFont typeface="Arial" panose="020B0604020202020204" pitchFamily="34" charset="0"/>
            <a:buChar char="•"/>
          </a:pPr>
          <a:r>
            <a:rPr lang="en-US" sz="1600" kern="1200" dirty="0">
              <a:latin typeface="+mn-lt"/>
            </a:rPr>
            <a:t>Draft Strategic Plan – posted Nov 8</a:t>
          </a:r>
        </a:p>
      </dsp:txBody>
      <dsp:txXfrm rot="-5400000">
        <a:off x="3662893" y="3603968"/>
        <a:ext cx="6486568" cy="466582"/>
      </dsp:txXfrm>
    </dsp:sp>
    <dsp:sp modelId="{8815C10C-4AF3-4B7C-8B32-8CC8E01AC5F0}">
      <dsp:nvSpPr>
        <dsp:cNvPr id="0" name=""/>
        <dsp:cNvSpPr/>
      </dsp:nvSpPr>
      <dsp:spPr>
        <a:xfrm>
          <a:off x="0" y="3514094"/>
          <a:ext cx="3662893" cy="646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September - October</a:t>
          </a:r>
        </a:p>
      </dsp:txBody>
      <dsp:txXfrm>
        <a:off x="31551" y="3545645"/>
        <a:ext cx="3599791" cy="583229"/>
      </dsp:txXfrm>
    </dsp:sp>
    <dsp:sp modelId="{4A5BAC69-2F6F-4346-B6AD-44D8084FE7D5}">
      <dsp:nvSpPr>
        <dsp:cNvPr id="0" name=""/>
        <dsp:cNvSpPr/>
      </dsp:nvSpPr>
      <dsp:spPr>
        <a:xfrm rot="5400000">
          <a:off x="6660265" y="1267345"/>
          <a:ext cx="517064" cy="651180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400" kern="1200" dirty="0"/>
            <a:t> </a:t>
          </a:r>
          <a:r>
            <a:rPr lang="en-US" sz="1600" kern="1200" dirty="0"/>
            <a:t>COC review Draft 2024 Strategic Plan – Nov 13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600" kern="1200" dirty="0"/>
            <a:t>Board Approval 2024 Strategic Plan – Nov 20 &amp; Dec 18</a:t>
          </a:r>
        </a:p>
      </dsp:txBody>
      <dsp:txXfrm rot="-5400000">
        <a:off x="3662893" y="4289959"/>
        <a:ext cx="6486568" cy="466582"/>
      </dsp:txXfrm>
    </dsp:sp>
    <dsp:sp modelId="{B89333A1-A158-4C27-8EB0-2C34B87EFA62}">
      <dsp:nvSpPr>
        <dsp:cNvPr id="0" name=""/>
        <dsp:cNvSpPr/>
      </dsp:nvSpPr>
      <dsp:spPr>
        <a:xfrm>
          <a:off x="0" y="4192742"/>
          <a:ext cx="3662893" cy="646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November - December</a:t>
          </a:r>
        </a:p>
      </dsp:txBody>
      <dsp:txXfrm>
        <a:off x="31551" y="4224293"/>
        <a:ext cx="3599791" cy="58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2C0F-C803-776C-7927-80D401A6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391DD-CD73-323D-53D7-C9E1B7261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1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17A51-A408-9D74-908F-4E73BC65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028"/>
            <a:ext cx="10515600" cy="4325143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Tx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9284B-AAF2-D156-17B1-55F9AFB51141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2F5A2533-6C4D-7F83-4214-A541AD9EB7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CAD6FE2-E582-33AB-957E-BE110631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C44B8B-BB1A-E754-291C-2DBB16A0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C1BA3F-27F6-EA30-D351-4DAC5E70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18947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49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E6980-5ECA-1E8F-7042-D87320A3C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1746647"/>
            <a:ext cx="5181600" cy="4351338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7B920-BC06-394D-CF25-CC919FF8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788" y="1746647"/>
            <a:ext cx="5181600" cy="4351338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5F025E-5A53-6F7F-95A4-9021E46395E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3E613556-3D1A-5846-F550-2B1CAE844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8AB01A-EEB3-2625-82CF-A361D349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1F5641-1F91-524A-433D-1B6887D1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6D5C67-8E2B-038C-2FA3-4A85A1F6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18947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93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9A0B-E4FD-0301-3A76-3471BE1F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18947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14770-0378-9330-B3B3-EB7A1C819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8113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C77EA-7EDF-0EDB-70CB-A80AD6F91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76367"/>
            <a:ext cx="5157787" cy="3684588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Tx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686EB-A1E6-4118-EF44-62B0094E4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981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64D9C-0D10-4CAC-9F14-7C8B87BFB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6367"/>
            <a:ext cx="5183188" cy="3684588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685800" indent="-228600">
              <a:buClrTx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5B0CB7-DC0A-7ABC-3E2D-7D93FCC3F24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457793D2-CD17-0B80-0585-35364380B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526C63E-088F-34D4-8BEC-BB24F0A6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3FBE9E9-7E7C-DE67-99AA-758CDBF4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4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2DB8C5-BE67-78CC-33B3-EF163F3AAD9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9CA3F38-BB95-9E1A-4F45-EC375636B3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C4958F-E98B-D836-32B3-0DACBF81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8D04B5-ABFF-43AF-9946-4C5264DB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BC56A2-A2A3-C94F-158F-37CFE787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18947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30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CC8EE5-4FDA-F2CA-40EC-E88C440D64E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33650729-D36F-C6D3-36EC-588CE5B6C9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5A988-9EF8-764D-D382-1F76EB16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F028C-CA5C-6F38-7E8D-810C9017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4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C7B4-B672-9377-CF72-92BC6B53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A50566-8313-C26A-1FA9-4CC805C0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2261"/>
          </a:xfrm>
        </p:spPr>
        <p:txBody>
          <a:bodyPr anchor="b"/>
          <a:lstStyle>
            <a:lvl1pPr>
              <a:defRPr sz="32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E4FB4B-046E-67AF-F105-96AAC3365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7417"/>
            <a:ext cx="3932237" cy="4311571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1pPr>
            <a:lvl2pPr marL="742950" indent="-285750">
              <a:buClrTx/>
              <a:buFont typeface="Arial" panose="020B0604020202020204" pitchFamily="34" charset="0"/>
              <a:buChar char="•"/>
              <a:defRPr sz="1800"/>
            </a:lvl2pPr>
            <a:lvl3pPr marL="1085850" indent="-171450">
              <a:buClrTx/>
              <a:buFont typeface="Arial" panose="020B0604020202020204" pitchFamily="34" charset="0"/>
              <a:buChar char="•"/>
              <a:defRPr sz="1600"/>
            </a:lvl3pPr>
            <a:lvl4pPr marL="15430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4pPr>
            <a:lvl5pPr marL="20002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E496E7-E7CE-3C96-E4CF-E6D098092FB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933C13DD-7A32-3610-D547-D38A8F799D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9563E8-043B-7D5F-D13A-79492C10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809C-05A3-AEC8-2049-5956221B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4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EF8C-328C-6723-F15E-1DC741A7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2261"/>
          </a:xfrm>
        </p:spPr>
        <p:txBody>
          <a:bodyPr anchor="b"/>
          <a:lstStyle>
            <a:lvl1pPr>
              <a:defRPr sz="3200" b="1">
                <a:solidFill>
                  <a:srgbClr val="244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26812-C333-7DF4-5D35-D23654CE073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44F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058DFE3D-C0E4-06C8-3B2D-BB334777F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0" y="6286754"/>
            <a:ext cx="1557226" cy="461454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F5FFFD-2977-09FA-0423-0A229CAA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4B29DC-B631-A967-BF1A-3D70E9C1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5AE4FE0-71A7-1105-7C6C-5CEBD17D4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7417"/>
            <a:ext cx="3932237" cy="4311571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1pPr>
            <a:lvl2pPr marL="742950" indent="-285750">
              <a:buClrTx/>
              <a:buFont typeface="Arial" panose="020B0604020202020204" pitchFamily="34" charset="0"/>
              <a:buChar char="•"/>
              <a:defRPr sz="1800"/>
            </a:lvl2pPr>
            <a:lvl3pPr marL="1085850" indent="-171450">
              <a:buClrTx/>
              <a:buFont typeface="Arial" panose="020B0604020202020204" pitchFamily="34" charset="0"/>
              <a:buChar char="•"/>
              <a:defRPr sz="1600"/>
            </a:lvl3pPr>
            <a:lvl4pPr marL="15430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4pPr>
            <a:lvl5pPr marL="20002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</p:txBody>
      </p:sp>
    </p:spTree>
    <p:extLst>
      <p:ext uri="{BB962C8B-B14F-4D97-AF65-F5344CB8AC3E}">
        <p14:creationId xmlns:p14="http://schemas.microsoft.com/office/powerpoint/2010/main" val="102338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4975-0414-0269-01A4-16BF26AE1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080"/>
            <a:ext cx="10515600" cy="886159"/>
          </a:xfrm>
        </p:spPr>
        <p:txBody>
          <a:bodyPr/>
          <a:lstStyle>
            <a:lvl1pPr algn="l"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Title (1 column)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1FB1D6-7C38-4225-8B0C-5464E0F933FD}"/>
              </a:ext>
            </a:extLst>
          </p:cNvPr>
          <p:cNvSpPr/>
          <p:nvPr userDrawn="1"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C1DA3B-CADC-13AD-73BE-A734BCAA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08938"/>
            <a:ext cx="835152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02243-2C24-4620-8CD1-4E41A440B0C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64D24-F5E8-E3F8-3F15-D1A118F265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46766" y="1805353"/>
            <a:ext cx="10515600" cy="409604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</p:txBody>
      </p:sp>
    </p:spTree>
    <p:extLst>
      <p:ext uri="{BB962C8B-B14F-4D97-AF65-F5344CB8AC3E}">
        <p14:creationId xmlns:p14="http://schemas.microsoft.com/office/powerpoint/2010/main" val="124044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862B1-8B11-5765-6192-E8E32DEE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5E876-27B8-19EF-88CC-4DC771C0F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52F95-6865-E2AE-10A8-3F9BC9D50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D357-A8E9-4A0D-BA37-A33F1E1128CF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00E84-9ECB-9F4A-C151-343B43922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2658-7B35-4804-B67C-2A75CF483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0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4F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omamarintrain.org/strategic-pla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DE3B0AF7-F364-2A49-9577-B3A7C2CDC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62" y="343935"/>
            <a:ext cx="11932595" cy="114115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244F49"/>
                </a:solidFill>
                <a:cs typeface="Arial" panose="020B0604020202020204" pitchFamily="34" charset="0"/>
              </a:rPr>
              <a:t>Agenda Item 11: FY25-FY30 Strategic Plan Final Draft</a:t>
            </a:r>
          </a:p>
        </p:txBody>
      </p:sp>
    </p:spTree>
    <p:extLst>
      <p:ext uri="{BB962C8B-B14F-4D97-AF65-F5344CB8AC3E}">
        <p14:creationId xmlns:p14="http://schemas.microsoft.com/office/powerpoint/2010/main" val="370693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433799-DCC9-4703-A726-DD922CA6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496"/>
            <a:ext cx="7141464" cy="4555841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Defines the strategic direction of the organization</a:t>
            </a:r>
          </a:p>
          <a:p>
            <a:pPr lvl="1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Establishes goals, objectives, and actions in line with SMART’s vision and mission</a:t>
            </a:r>
          </a:p>
          <a:p>
            <a:pPr lvl="1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Promotes collaboration, collective responsibility, and accountability</a:t>
            </a:r>
          </a:p>
          <a:p>
            <a:pPr lvl="1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2019 Strategic Plan adopted in November 2019; updated every 5 years</a:t>
            </a:r>
          </a:p>
          <a:p>
            <a:pPr lvl="1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New Strategic Plan: FY2025 – FY2030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437DA6-31DA-B0F5-E090-72507799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54" y="376743"/>
            <a:ext cx="7710367" cy="733648"/>
          </a:xfrm>
        </p:spPr>
        <p:txBody>
          <a:bodyPr/>
          <a:lstStyle/>
          <a:p>
            <a:r>
              <a:rPr lang="en-US" b="1" dirty="0"/>
              <a:t>SMART Strategic Plan</a:t>
            </a:r>
          </a:p>
        </p:txBody>
      </p:sp>
      <p:pic>
        <p:nvPicPr>
          <p:cNvPr id="3" name="Content Placeholder 5" descr="A circular sign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274CC84C-1307-0863-AC60-E0C2DE927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54" r="27454"/>
          <a:stretch/>
        </p:blipFill>
        <p:spPr>
          <a:xfrm>
            <a:off x="7223973" y="1243200"/>
            <a:ext cx="4462059" cy="4225701"/>
          </a:xfrm>
          <a:prstGeom prst="rect">
            <a:avLst/>
          </a:prstGeom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34940E9-8C76-B5C8-3B3C-C82D8564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4A8B89-0A8F-B1C2-D72B-42723A91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5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B6C5-7A08-099A-5386-E31F9703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7" y="0"/>
            <a:ext cx="10515600" cy="1218947"/>
          </a:xfrm>
        </p:spPr>
        <p:txBody>
          <a:bodyPr/>
          <a:lstStyle/>
          <a:p>
            <a:r>
              <a:rPr lang="en-US" b="1" dirty="0"/>
              <a:t>2024 Strategic Planning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FAA72D-E6DD-EC71-F62D-A770E774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9F80AD1-0A3C-6F26-3ADA-7D13EF69C9D3}"/>
              </a:ext>
            </a:extLst>
          </p:cNvPr>
          <p:cNvGraphicFramePr/>
          <p:nvPr/>
        </p:nvGraphicFramePr>
        <p:xfrm>
          <a:off x="2549044" y="1397000"/>
          <a:ext cx="6695539" cy="430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6CA431-B76F-D191-579B-A89C128E0C18}"/>
              </a:ext>
            </a:extLst>
          </p:cNvPr>
          <p:cNvCxnSpPr>
            <a:cxnSpLocks/>
          </p:cNvCxnSpPr>
          <p:nvPr/>
        </p:nvCxnSpPr>
        <p:spPr>
          <a:xfrm>
            <a:off x="3087624" y="4770113"/>
            <a:ext cx="4849368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C5590A-7091-696F-0902-0BD352D01984}"/>
              </a:ext>
            </a:extLst>
          </p:cNvPr>
          <p:cNvSpPr txBox="1"/>
          <p:nvPr/>
        </p:nvSpPr>
        <p:spPr>
          <a:xfrm>
            <a:off x="3430326" y="4400781"/>
            <a:ext cx="414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Outreach Process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E6C243-4BF1-FF57-D476-EC9ACA288F6B}"/>
              </a:ext>
            </a:extLst>
          </p:cNvPr>
          <p:cNvCxnSpPr>
            <a:cxnSpLocks/>
          </p:cNvCxnSpPr>
          <p:nvPr/>
        </p:nvCxnSpPr>
        <p:spPr>
          <a:xfrm>
            <a:off x="8458200" y="2505456"/>
            <a:ext cx="0" cy="4754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2995028-A5E5-149B-954F-B9528E02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" y="6335713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</p:spTree>
    <p:extLst>
      <p:ext uri="{BB962C8B-B14F-4D97-AF65-F5344CB8AC3E}">
        <p14:creationId xmlns:p14="http://schemas.microsoft.com/office/powerpoint/2010/main" val="300146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B065-8CD8-8A98-FCAD-DCEB5BAA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96" y="146628"/>
            <a:ext cx="7710367" cy="733648"/>
          </a:xfrm>
        </p:spPr>
        <p:txBody>
          <a:bodyPr/>
          <a:lstStyle/>
          <a:p>
            <a:r>
              <a:rPr lang="en-US" b="1"/>
              <a:t>2024 Strategic Plan Timeline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13C3EB-BB51-5D6F-8D0F-72269232D83E}"/>
              </a:ext>
            </a:extLst>
          </p:cNvPr>
          <p:cNvGraphicFramePr/>
          <p:nvPr/>
        </p:nvGraphicFramePr>
        <p:xfrm>
          <a:off x="1006732" y="1044993"/>
          <a:ext cx="10174703" cy="4839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BFE98895-8493-A543-3D86-2233398E19A7}"/>
              </a:ext>
            </a:extLst>
          </p:cNvPr>
          <p:cNvSpPr/>
          <p:nvPr/>
        </p:nvSpPr>
        <p:spPr>
          <a:xfrm>
            <a:off x="391696" y="5340220"/>
            <a:ext cx="752187" cy="365636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45BAC52-69AB-764E-5B98-2B4DAF3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" y="6335713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077170-5686-3A34-0C2A-EA3D2E52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567" y="633491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1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D5CE8-D4BD-6CB8-C81C-58BB2947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7" y="17904"/>
            <a:ext cx="10515600" cy="1218947"/>
          </a:xfrm>
        </p:spPr>
        <p:txBody>
          <a:bodyPr/>
          <a:lstStyle/>
          <a:p>
            <a:r>
              <a:rPr lang="en-US" dirty="0"/>
              <a:t>Summary of Revisions to Plan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0E255C1-BEDB-6983-351F-CBB9014D621A}"/>
              </a:ext>
            </a:extLst>
          </p:cNvPr>
          <p:cNvSpPr txBox="1">
            <a:spLocks/>
          </p:cNvSpPr>
          <p:nvPr/>
        </p:nvSpPr>
        <p:spPr>
          <a:xfrm>
            <a:off x="0" y="1014792"/>
            <a:ext cx="11996433" cy="49745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Added: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Goal Statements to Executive Summary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Added: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Expand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outreach to seniors and persons with disabilities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and provide information to organizations that provide services to these groups.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Added: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Joint Marketing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among North Bay Transit Agencies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Added: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Explore adding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solar panels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at the Rail Operations Facility or other SMART-owned facilities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Revised Action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“Complete the environmental clearance and the preliminary engineering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Puerto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Suello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Hill Pathway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 San Rafael”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Revised Action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“Pursue addition of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Geyserville station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halfway between Cloverdale and Healdsburg to enhance value of the investment in the railroad through northern Sonoma County”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Revised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fare revenues to match ridership projections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Added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text explaining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fare policies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that prioritize ridership over farebox recovery ratio, and the use of investment per passenger mile as a measure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Added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Appendix C: Fiscal Scenarios beyond 2029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5CEB1E6-F3B1-2834-0674-0D07BD6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" y="6335713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5829E1E-3A6B-9166-0249-956592A8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3357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05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C02B3A-D7AC-B957-E2DC-A485C564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7" y="175204"/>
            <a:ext cx="10515600" cy="1218947"/>
          </a:xfrm>
        </p:spPr>
        <p:txBody>
          <a:bodyPr/>
          <a:lstStyle/>
          <a:p>
            <a:r>
              <a:rPr lang="en-US" dirty="0"/>
              <a:t>Final Draft Documents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4386A-3E9E-1C2E-D9B9-9E5661CD9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765" y="84964"/>
            <a:ext cx="4616687" cy="5988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D75137-E567-C32E-52DD-AE033DE7FF60}"/>
              </a:ext>
            </a:extLst>
          </p:cNvPr>
          <p:cNvSpPr txBox="1"/>
          <p:nvPr/>
        </p:nvSpPr>
        <p:spPr>
          <a:xfrm>
            <a:off x="-138223" y="1580320"/>
            <a:ext cx="7124239" cy="425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750"/>
              </a:spcAft>
              <a:buClr>
                <a:srgbClr val="ED7D31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Final SMART Strategic Plan 2025-2030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750"/>
              </a:spcAft>
              <a:buClr>
                <a:srgbClr val="ED7D31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Appendix A - Outreach Summary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750"/>
              </a:spcAft>
              <a:buClr>
                <a:srgbClr val="ED7D31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Appendix B - Revenues and Expenditures by Fiscal Year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750"/>
              </a:spcAft>
              <a:buClr>
                <a:srgbClr val="ED7D31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Appendix C – Fiscal Scenarios beyond 2029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750"/>
              </a:spcAft>
              <a:buClr>
                <a:srgbClr val="ED7D31">
                  <a:lumMod val="75000"/>
                </a:srgbClr>
              </a:buClr>
              <a:buSzPct val="100000"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Posted online at: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  <a:hlinkClick r:id="rId3"/>
              </a:rPr>
              <a:t>sonomamarintrain.org/strategic-plan</a:t>
            </a:r>
            <a:endParaRPr kumimoji="0" lang="en-US" sz="2800" b="0" i="1" u="none" strike="noStrike" kern="1200" cap="none" spc="0" normalizeH="0" baseline="30000" noProof="0" dirty="0">
              <a:ln>
                <a:noFill/>
              </a:ln>
              <a:solidFill>
                <a:srgbClr val="244F49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297175E-26D4-6FFB-8EF0-B93FB027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8CB05CF-FDFA-6920-2436-19508BFB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3357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19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95BB25-3E4C-9465-6543-32EAC3359513}"/>
              </a:ext>
            </a:extLst>
          </p:cNvPr>
          <p:cNvSpPr txBox="1"/>
          <p:nvPr/>
        </p:nvSpPr>
        <p:spPr>
          <a:xfrm>
            <a:off x="254199" y="592096"/>
            <a:ext cx="5012745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Recommendation: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Adoption of the FY25-FY30 SMART Strategic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44F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44F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Questions?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244F49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8" name="Picture 7" descr="A person and person standing in front of a white board&#10;&#10;Description automatically generated">
            <a:extLst>
              <a:ext uri="{FF2B5EF4-FFF2-40B4-BE49-F238E27FC236}">
                <a16:creationId xmlns:a16="http://schemas.microsoft.com/office/drawing/2014/main" id="{D0F82E79-1D67-4D60-9658-E9C002A10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52" y="1021535"/>
            <a:ext cx="6053631" cy="4034768"/>
          </a:xfrm>
          <a:prstGeom prst="rect">
            <a:avLst/>
          </a:prstGeom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4856237-3DCB-8901-DD3A-DAC4B6ED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32" y="633491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December 18, 2024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577C603-6052-3716-6B13-E61CB5DF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3357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2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28D95-96B7-2DD3-CEC3-0F3352AE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986DC-770E-4D97-83DA-B52C1281DE75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December 19, 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EA132-CBA9-3B13-ABC0-E71E8CA00286}"/>
              </a:ext>
            </a:extLst>
          </p:cNvPr>
          <p:cNvSpPr txBox="1"/>
          <p:nvPr/>
        </p:nvSpPr>
        <p:spPr>
          <a:xfrm>
            <a:off x="3301634" y="3220256"/>
            <a:ext cx="586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www.sonomamarintrain.org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5CD15-3B7A-881B-ADA0-0206955B7571}"/>
              </a:ext>
            </a:extLst>
          </p:cNvPr>
          <p:cNvSpPr txBox="1"/>
          <p:nvPr/>
        </p:nvSpPr>
        <p:spPr>
          <a:xfrm>
            <a:off x="3162579" y="4898061"/>
            <a:ext cx="58668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Customer Service: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CustomerService@sonomamarintrain.org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44F4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(707) 794-3330</a:t>
            </a:r>
          </a:p>
        </p:txBody>
      </p:sp>
      <p:pic>
        <p:nvPicPr>
          <p:cNvPr id="9" name="Picture 8" descr="A train crossing a bridge over water">
            <a:extLst>
              <a:ext uri="{FF2B5EF4-FFF2-40B4-BE49-F238E27FC236}">
                <a16:creationId xmlns:a16="http://schemas.microsoft.com/office/drawing/2014/main" id="{AB5BB18D-2190-6ECA-92E6-1B982FB1A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24"/>
            <a:ext cx="12192000" cy="3096768"/>
          </a:xfrm>
          <a:prstGeom prst="rect">
            <a:avLst/>
          </a:prstGeom>
        </p:spPr>
      </p:pic>
      <p:pic>
        <p:nvPicPr>
          <p:cNvPr id="8" name="Picture 7" descr="A group of green circles with white symbols&#10;&#10;Description automatically generated">
            <a:extLst>
              <a:ext uri="{FF2B5EF4-FFF2-40B4-BE49-F238E27FC236}">
                <a16:creationId xmlns:a16="http://schemas.microsoft.com/office/drawing/2014/main" id="{B6E67BFF-2C11-4E44-8C2B-E4203C79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38916" r="11415" b="38383"/>
          <a:stretch/>
        </p:blipFill>
        <p:spPr>
          <a:xfrm>
            <a:off x="4196042" y="3908253"/>
            <a:ext cx="3799913" cy="82503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BD503B-E615-33C3-9D86-AA49D661F2ED}"/>
              </a:ext>
            </a:extLst>
          </p:cNvPr>
          <p:cNvSpPr txBox="1">
            <a:spLocks/>
          </p:cNvSpPr>
          <p:nvPr/>
        </p:nvSpPr>
        <p:spPr>
          <a:xfrm>
            <a:off x="7995955" y="5705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E29A37E-59C7-9393-BB0A-7BAD4489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3357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5DF4-2C13-5649-A262-E6CC3D2A6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3178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 - Aptos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E4D2E2799894186F1D93C2909B2F6" ma:contentTypeVersion="10" ma:contentTypeDescription="Create a new document." ma:contentTypeScope="" ma:versionID="f44dec92be9470f53ffb94b825cb74b3">
  <xsd:schema xmlns:xsd="http://www.w3.org/2001/XMLSchema" xmlns:xs="http://www.w3.org/2001/XMLSchema" xmlns:p="http://schemas.microsoft.com/office/2006/metadata/properties" xmlns:ns2="49d2027d-4cd9-432f-b610-a7dcb513465b" xmlns:ns3="6198c895-db5b-4f67-a321-b10f2ca13e5c" targetNamespace="http://schemas.microsoft.com/office/2006/metadata/properties" ma:root="true" ma:fieldsID="5fd5aebb56ad3f9e9278f2f82c75874f" ns2:_="" ns3:_="">
    <xsd:import namespace="49d2027d-4cd9-432f-b610-a7dcb513465b"/>
    <xsd:import namespace="6198c895-db5b-4f67-a321-b10f2ca13e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2027d-4cd9-432f-b610-a7dcb51346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8c895-db5b-4f67-a321-b10f2ca13e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615766-2E66-49DF-9FEF-1D3EA3F19B03}"/>
</file>

<file path=customXml/itemProps2.xml><?xml version="1.0" encoding="utf-8"?>
<ds:datastoreItem xmlns:ds="http://schemas.openxmlformats.org/officeDocument/2006/customXml" ds:itemID="{CDDDBC11-F642-4EAA-9442-D587423E3091}"/>
</file>

<file path=customXml/itemProps3.xml><?xml version="1.0" encoding="utf-8"?>
<ds:datastoreItem xmlns:ds="http://schemas.openxmlformats.org/officeDocument/2006/customXml" ds:itemID="{170EC781-213E-4CC5-B245-31A5C2D1AC21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439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Myriad Pro</vt:lpstr>
      <vt:lpstr>Source Sans Pro</vt:lpstr>
      <vt:lpstr>Symbol</vt:lpstr>
      <vt:lpstr>Wingdings</vt:lpstr>
      <vt:lpstr>1_Office Theme</vt:lpstr>
      <vt:lpstr>PowerPoint Presentation</vt:lpstr>
      <vt:lpstr>SMART Strategic Plan</vt:lpstr>
      <vt:lpstr>2024 Strategic Planning Process</vt:lpstr>
      <vt:lpstr>2024 Strategic Plan Timeline</vt:lpstr>
      <vt:lpstr>Summary of Revisions to Plan</vt:lpstr>
      <vt:lpstr>Final Draft Documents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Perez</dc:creator>
  <cp:lastModifiedBy>Cassandra Perez</cp:lastModifiedBy>
  <cp:revision>1</cp:revision>
  <dcterms:created xsi:type="dcterms:W3CDTF">2024-12-19T19:32:03Z</dcterms:created>
  <dcterms:modified xsi:type="dcterms:W3CDTF">2024-12-19T19:47:02Z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0x010100074E4D2E2799894186F1D93C2909B2F6</vt:lpwstr>
  </property>
</Properties>
</file>